
<file path=[Content_Types].xml><?xml version="1.0" encoding="utf-8"?>
<Types xmlns="http://schemas.openxmlformats.org/package/2006/content-types">
  <Default Extension="bin" ContentType="application/vnd.openxmlformats-officedocument.oleObject"/>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46"/>
  </p:notesMasterIdLst>
  <p:sldIdLst>
    <p:sldId id="256" r:id="rId2"/>
    <p:sldId id="341" r:id="rId3"/>
    <p:sldId id="342" r:id="rId4"/>
    <p:sldId id="360" r:id="rId5"/>
    <p:sldId id="361" r:id="rId6"/>
    <p:sldId id="276" r:id="rId7"/>
    <p:sldId id="285" r:id="rId8"/>
    <p:sldId id="351" r:id="rId9"/>
    <p:sldId id="362" r:id="rId10"/>
    <p:sldId id="363" r:id="rId11"/>
    <p:sldId id="364" r:id="rId12"/>
    <p:sldId id="365" r:id="rId13"/>
    <p:sldId id="366" r:id="rId14"/>
    <p:sldId id="367" r:id="rId15"/>
    <p:sldId id="368" r:id="rId16"/>
    <p:sldId id="369" r:id="rId17"/>
    <p:sldId id="370" r:id="rId18"/>
    <p:sldId id="371" r:id="rId19"/>
    <p:sldId id="372" r:id="rId20"/>
    <p:sldId id="373" r:id="rId21"/>
    <p:sldId id="374" r:id="rId22"/>
    <p:sldId id="375" r:id="rId23"/>
    <p:sldId id="377" r:id="rId24"/>
    <p:sldId id="378" r:id="rId25"/>
    <p:sldId id="379" r:id="rId26"/>
    <p:sldId id="380" r:id="rId27"/>
    <p:sldId id="381" r:id="rId28"/>
    <p:sldId id="382" r:id="rId29"/>
    <p:sldId id="383" r:id="rId30"/>
    <p:sldId id="385" r:id="rId31"/>
    <p:sldId id="386" r:id="rId32"/>
    <p:sldId id="387" r:id="rId33"/>
    <p:sldId id="388" r:id="rId34"/>
    <p:sldId id="389" r:id="rId35"/>
    <p:sldId id="390" r:id="rId36"/>
    <p:sldId id="391" r:id="rId37"/>
    <p:sldId id="392" r:id="rId38"/>
    <p:sldId id="393" r:id="rId39"/>
    <p:sldId id="394" r:id="rId40"/>
    <p:sldId id="395" r:id="rId41"/>
    <p:sldId id="397" r:id="rId42"/>
    <p:sldId id="398" r:id="rId43"/>
    <p:sldId id="399" r:id="rId44"/>
    <p:sldId id="274" r:id="rId45"/>
  </p:sldIdLst>
  <p:sldSz cx="9144000" cy="5143500" type="screen16x9"/>
  <p:notesSz cx="6858000" cy="9144000"/>
  <p:embeddedFontLst>
    <p:embeddedFont>
      <p:font typeface="Calibri" panose="020F0502020204030204" pitchFamily="34" charset="0"/>
      <p:regular r:id="rId47"/>
      <p:bold r:id="rId48"/>
      <p:italic r:id="rId49"/>
      <p:boldItalic r:id="rId50"/>
    </p:embeddedFont>
    <p:embeddedFont>
      <p:font typeface="Lexend Deca" panose="020B0604020202020204" charset="0"/>
      <p:regular r:id="rId51"/>
      <p:bold r:id="rId52"/>
    </p:embeddedFont>
    <p:embeddedFont>
      <p:font typeface="Pontano Sans" panose="020B0604020202020204" charset="0"/>
      <p:regular r:id="rId53"/>
    </p:embeddedFont>
    <p:embeddedFont>
      <p:font typeface="Times" panose="02020603050405020304" pitchFamily="18"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CF951ED-4867-4A30-813E-7E8986EAA13E}">
  <a:tblStyle styleId="{ECF951ED-4867-4A30-813E-7E8986EAA1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14" y="43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72327955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850">
              <a:solidFill>
                <a:srgbClr val="5F7D96"/>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80132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4021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4783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7927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0134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3445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0125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417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4121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0862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4798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6780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4883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57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35794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106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3224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7459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7549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8239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5313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5116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5"/>
        <p:cNvGrpSpPr/>
        <p:nvPr/>
      </p:nvGrpSpPr>
      <p:grpSpPr>
        <a:xfrm>
          <a:off x="0" y="0"/>
          <a:ext cx="0" cy="0"/>
          <a:chOff x="0" y="0"/>
          <a:chExt cx="0" cy="0"/>
        </a:xfrm>
      </p:grpSpPr>
      <p:sp>
        <p:nvSpPr>
          <p:cNvPr id="5286" name="Google Shape;5286;gdd0ab3df31_0_26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7" name="Google Shape;5287;gdd0ab3df31_0_26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38869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275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203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198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0404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97379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45729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43372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85480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27104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9343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7"/>
        <p:cNvGrpSpPr/>
        <p:nvPr/>
      </p:nvGrpSpPr>
      <p:grpSpPr>
        <a:xfrm>
          <a:off x="0" y="0"/>
          <a:ext cx="0" cy="0"/>
          <a:chOff x="0" y="0"/>
          <a:chExt cx="0" cy="0"/>
        </a:xfrm>
      </p:grpSpPr>
      <p:sp>
        <p:nvSpPr>
          <p:cNvPr id="5768" name="Google Shape;5768;gdd0ab3df31_0_26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9" name="Google Shape;5769;gdd0ab3df31_0_26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33240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6"/>
        <p:cNvGrpSpPr/>
        <p:nvPr/>
      </p:nvGrpSpPr>
      <p:grpSpPr>
        <a:xfrm>
          <a:off x="0" y="0"/>
          <a:ext cx="0" cy="0"/>
          <a:chOff x="0" y="0"/>
          <a:chExt cx="0" cy="0"/>
        </a:xfrm>
      </p:grpSpPr>
      <p:sp>
        <p:nvSpPr>
          <p:cNvPr id="5127" name="Google Shape;5127;gdd0ab3df31_0_25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8" name="Google Shape;5128;gdd0ab3df31_0_25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1253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5"/>
        <p:cNvGrpSpPr/>
        <p:nvPr/>
      </p:nvGrpSpPr>
      <p:grpSpPr>
        <a:xfrm>
          <a:off x="0" y="0"/>
          <a:ext cx="0" cy="0"/>
          <a:chOff x="0" y="0"/>
          <a:chExt cx="0" cy="0"/>
        </a:xfrm>
      </p:grpSpPr>
      <p:sp>
        <p:nvSpPr>
          <p:cNvPr id="5286" name="Google Shape;5286;gdd0ab3df31_0_26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7" name="Google Shape;5287;gdd0ab3df31_0_26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268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1752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985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0264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333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1400" y="963600"/>
            <a:ext cx="4854000" cy="2671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atin typeface="Lexend Deca"/>
                <a:ea typeface="Lexend Deca"/>
                <a:cs typeface="Lexend Deca"/>
                <a:sym typeface="Lexend Dec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33000" y="3672325"/>
            <a:ext cx="4570800" cy="46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solidFill>
                  <a:schemeClr val="dk1"/>
                </a:solidFill>
                <a:latin typeface="Pontano Sans"/>
                <a:ea typeface="Pontano Sans"/>
                <a:cs typeface="Pontano Sans"/>
                <a:sym typeface="Pontano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4162367" y="-404353"/>
            <a:ext cx="5392800" cy="2616575"/>
          </a:xfrm>
          <a:custGeom>
            <a:avLst/>
            <a:gdLst/>
            <a:ahLst/>
            <a:cxnLst/>
            <a:rect l="l" t="t" r="r" b="b"/>
            <a:pathLst>
              <a:path w="215712" h="104663" extrusionOk="0">
                <a:moveTo>
                  <a:pt x="13662" y="6361"/>
                </a:moveTo>
                <a:cubicBezTo>
                  <a:pt x="22228" y="20143"/>
                  <a:pt x="46168" y="81751"/>
                  <a:pt x="68681" y="88395"/>
                </a:cubicBezTo>
                <a:cubicBezTo>
                  <a:pt x="91194" y="95039"/>
                  <a:pt x="132211" y="43699"/>
                  <a:pt x="148739" y="46225"/>
                </a:cubicBezTo>
                <a:cubicBezTo>
                  <a:pt x="165267" y="48751"/>
                  <a:pt x="158403" y="97236"/>
                  <a:pt x="167847" y="103550"/>
                </a:cubicBezTo>
                <a:cubicBezTo>
                  <a:pt x="177291" y="109865"/>
                  <a:pt x="198486" y="87132"/>
                  <a:pt x="205405" y="84112"/>
                </a:cubicBezTo>
                <a:cubicBezTo>
                  <a:pt x="212324" y="81092"/>
                  <a:pt x="209469" y="97730"/>
                  <a:pt x="209359" y="85430"/>
                </a:cubicBezTo>
                <a:cubicBezTo>
                  <a:pt x="209249" y="73130"/>
                  <a:pt x="206120" y="23492"/>
                  <a:pt x="204747" y="10314"/>
                </a:cubicBezTo>
                <a:cubicBezTo>
                  <a:pt x="203374" y="-2864"/>
                  <a:pt x="232366" y="7130"/>
                  <a:pt x="201122" y="6361"/>
                </a:cubicBezTo>
                <a:cubicBezTo>
                  <a:pt x="169879" y="5592"/>
                  <a:pt x="48529" y="5702"/>
                  <a:pt x="17286" y="5702"/>
                </a:cubicBezTo>
                <a:cubicBezTo>
                  <a:pt x="-13957" y="5702"/>
                  <a:pt x="5096" y="-7421"/>
                  <a:pt x="13662" y="6361"/>
                </a:cubicBezTo>
                <a:close/>
              </a:path>
            </a:pathLst>
          </a:custGeom>
          <a:solidFill>
            <a:srgbClr val="C8C4F7">
              <a:alpha val="33330"/>
            </a:srgbClr>
          </a:solidFill>
          <a:ln>
            <a:noFill/>
          </a:ln>
        </p:spPr>
      </p:sp>
      <p:sp>
        <p:nvSpPr>
          <p:cNvPr id="12" name="Google Shape;12;p2"/>
          <p:cNvSpPr/>
          <p:nvPr/>
        </p:nvSpPr>
        <p:spPr>
          <a:xfrm rot="10800000">
            <a:off x="-466310" y="4134922"/>
            <a:ext cx="3479435" cy="1233453"/>
          </a:xfrm>
          <a:custGeom>
            <a:avLst/>
            <a:gdLst/>
            <a:ahLst/>
            <a:cxnLst/>
            <a:rect l="l" t="t" r="r" b="b"/>
            <a:pathLst>
              <a:path w="215712" h="104663" extrusionOk="0">
                <a:moveTo>
                  <a:pt x="13662" y="6361"/>
                </a:moveTo>
                <a:cubicBezTo>
                  <a:pt x="22228" y="20143"/>
                  <a:pt x="46168" y="81751"/>
                  <a:pt x="68681" y="88395"/>
                </a:cubicBezTo>
                <a:cubicBezTo>
                  <a:pt x="91194" y="95039"/>
                  <a:pt x="132211" y="43699"/>
                  <a:pt x="148739" y="46225"/>
                </a:cubicBezTo>
                <a:cubicBezTo>
                  <a:pt x="165267" y="48751"/>
                  <a:pt x="158403" y="97236"/>
                  <a:pt x="167847" y="103550"/>
                </a:cubicBezTo>
                <a:cubicBezTo>
                  <a:pt x="177291" y="109865"/>
                  <a:pt x="198486" y="87132"/>
                  <a:pt x="205405" y="84112"/>
                </a:cubicBezTo>
                <a:cubicBezTo>
                  <a:pt x="212324" y="81092"/>
                  <a:pt x="209469" y="97730"/>
                  <a:pt x="209359" y="85430"/>
                </a:cubicBezTo>
                <a:cubicBezTo>
                  <a:pt x="209249" y="73130"/>
                  <a:pt x="206120" y="23492"/>
                  <a:pt x="204747" y="10314"/>
                </a:cubicBezTo>
                <a:cubicBezTo>
                  <a:pt x="203374" y="-2864"/>
                  <a:pt x="232366" y="7130"/>
                  <a:pt x="201122" y="6361"/>
                </a:cubicBezTo>
                <a:cubicBezTo>
                  <a:pt x="169879" y="5592"/>
                  <a:pt x="48529" y="5702"/>
                  <a:pt x="17286" y="5702"/>
                </a:cubicBezTo>
                <a:cubicBezTo>
                  <a:pt x="-13957" y="5702"/>
                  <a:pt x="5096" y="-7421"/>
                  <a:pt x="13662" y="6361"/>
                </a:cubicBezTo>
                <a:close/>
              </a:path>
            </a:pathLst>
          </a:custGeom>
          <a:solidFill>
            <a:srgbClr val="C8C4F7">
              <a:alpha val="33330"/>
            </a:srgbClr>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720000" y="521100"/>
            <a:ext cx="7704000" cy="535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3200"/>
              <a:buNone/>
              <a:defRPr>
                <a:solidFill>
                  <a:schemeClr val="lt1"/>
                </a:solidFill>
              </a:defRPr>
            </a:lvl1pPr>
            <a:lvl2pPr lvl="1" algn="ctr">
              <a:spcBef>
                <a:spcPts val="0"/>
              </a:spcBef>
              <a:spcAft>
                <a:spcPts val="0"/>
              </a:spcAft>
              <a:buSzPts val="3200"/>
              <a:buNone/>
              <a:defRPr/>
            </a:lvl2pPr>
            <a:lvl3pPr lvl="2" algn="ctr">
              <a:spcBef>
                <a:spcPts val="0"/>
              </a:spcBef>
              <a:spcAft>
                <a:spcPts val="0"/>
              </a:spcAft>
              <a:buSzPts val="3200"/>
              <a:buNone/>
              <a:defRPr/>
            </a:lvl3pPr>
            <a:lvl4pPr lvl="3" algn="ctr">
              <a:spcBef>
                <a:spcPts val="0"/>
              </a:spcBef>
              <a:spcAft>
                <a:spcPts val="0"/>
              </a:spcAft>
              <a:buSzPts val="3200"/>
              <a:buNone/>
              <a:defRPr/>
            </a:lvl4pPr>
            <a:lvl5pPr lvl="4" algn="ctr">
              <a:spcBef>
                <a:spcPts val="0"/>
              </a:spcBef>
              <a:spcAft>
                <a:spcPts val="0"/>
              </a:spcAft>
              <a:buSzPts val="3200"/>
              <a:buNone/>
              <a:defRPr/>
            </a:lvl5pPr>
            <a:lvl6pPr lvl="5" algn="ctr">
              <a:spcBef>
                <a:spcPts val="0"/>
              </a:spcBef>
              <a:spcAft>
                <a:spcPts val="0"/>
              </a:spcAft>
              <a:buSzPts val="3200"/>
              <a:buNone/>
              <a:defRPr/>
            </a:lvl6pPr>
            <a:lvl7pPr lvl="6" algn="ctr">
              <a:spcBef>
                <a:spcPts val="0"/>
              </a:spcBef>
              <a:spcAft>
                <a:spcPts val="0"/>
              </a:spcAft>
              <a:buSzPts val="3200"/>
              <a:buNone/>
              <a:defRPr/>
            </a:lvl7pPr>
            <a:lvl8pPr lvl="7" algn="ctr">
              <a:spcBef>
                <a:spcPts val="0"/>
              </a:spcBef>
              <a:spcAft>
                <a:spcPts val="0"/>
              </a:spcAft>
              <a:buSzPts val="3200"/>
              <a:buNone/>
              <a:defRPr/>
            </a:lvl8pPr>
            <a:lvl9pPr lvl="8" algn="ctr">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23" name="Google Shape;23;p4"/>
          <p:cNvSpPr/>
          <p:nvPr/>
        </p:nvSpPr>
        <p:spPr>
          <a:xfrm rot="-1059931" flipH="1">
            <a:off x="-680624" y="-460850"/>
            <a:ext cx="3479575" cy="1233486"/>
          </a:xfrm>
          <a:custGeom>
            <a:avLst/>
            <a:gdLst/>
            <a:ahLst/>
            <a:cxnLst/>
            <a:rect l="l" t="t" r="r" b="b"/>
            <a:pathLst>
              <a:path w="215712" h="104663" extrusionOk="0">
                <a:moveTo>
                  <a:pt x="13662" y="6361"/>
                </a:moveTo>
                <a:cubicBezTo>
                  <a:pt x="22228" y="20143"/>
                  <a:pt x="46168" y="81751"/>
                  <a:pt x="68681" y="88395"/>
                </a:cubicBezTo>
                <a:cubicBezTo>
                  <a:pt x="91194" y="95039"/>
                  <a:pt x="132211" y="43699"/>
                  <a:pt x="148739" y="46225"/>
                </a:cubicBezTo>
                <a:cubicBezTo>
                  <a:pt x="165267" y="48751"/>
                  <a:pt x="158403" y="97236"/>
                  <a:pt x="167847" y="103550"/>
                </a:cubicBezTo>
                <a:cubicBezTo>
                  <a:pt x="177291" y="109865"/>
                  <a:pt x="198486" y="87132"/>
                  <a:pt x="205405" y="84112"/>
                </a:cubicBezTo>
                <a:cubicBezTo>
                  <a:pt x="212324" y="81092"/>
                  <a:pt x="209469" y="97730"/>
                  <a:pt x="209359" y="85430"/>
                </a:cubicBezTo>
                <a:cubicBezTo>
                  <a:pt x="209249" y="73130"/>
                  <a:pt x="206120" y="23492"/>
                  <a:pt x="204747" y="10314"/>
                </a:cubicBezTo>
                <a:cubicBezTo>
                  <a:pt x="203374" y="-2864"/>
                  <a:pt x="232366" y="7130"/>
                  <a:pt x="201122" y="6361"/>
                </a:cubicBezTo>
                <a:cubicBezTo>
                  <a:pt x="169879" y="5592"/>
                  <a:pt x="48529" y="5702"/>
                  <a:pt x="17286" y="5702"/>
                </a:cubicBezTo>
                <a:cubicBezTo>
                  <a:pt x="-13957" y="5702"/>
                  <a:pt x="5096" y="-7421"/>
                  <a:pt x="13662" y="6361"/>
                </a:cubicBezTo>
                <a:close/>
              </a:path>
            </a:pathLst>
          </a:custGeom>
          <a:solidFill>
            <a:srgbClr val="C8C4F7">
              <a:alpha val="33330"/>
            </a:srgbClr>
          </a:solidFill>
          <a:ln>
            <a:noFill/>
          </a:ln>
        </p:spPr>
      </p:sp>
      <p:sp>
        <p:nvSpPr>
          <p:cNvPr id="24" name="Google Shape;24;p4"/>
          <p:cNvSpPr/>
          <p:nvPr/>
        </p:nvSpPr>
        <p:spPr>
          <a:xfrm rot="9784061" flipH="1">
            <a:off x="6545417" y="4306214"/>
            <a:ext cx="3479264" cy="1233549"/>
          </a:xfrm>
          <a:custGeom>
            <a:avLst/>
            <a:gdLst/>
            <a:ahLst/>
            <a:cxnLst/>
            <a:rect l="l" t="t" r="r" b="b"/>
            <a:pathLst>
              <a:path w="215712" h="104663" extrusionOk="0">
                <a:moveTo>
                  <a:pt x="13662" y="6361"/>
                </a:moveTo>
                <a:cubicBezTo>
                  <a:pt x="22228" y="20143"/>
                  <a:pt x="46168" y="81751"/>
                  <a:pt x="68681" y="88395"/>
                </a:cubicBezTo>
                <a:cubicBezTo>
                  <a:pt x="91194" y="95039"/>
                  <a:pt x="132211" y="43699"/>
                  <a:pt x="148739" y="46225"/>
                </a:cubicBezTo>
                <a:cubicBezTo>
                  <a:pt x="165267" y="48751"/>
                  <a:pt x="158403" y="97236"/>
                  <a:pt x="167847" y="103550"/>
                </a:cubicBezTo>
                <a:cubicBezTo>
                  <a:pt x="177291" y="109865"/>
                  <a:pt x="198486" y="87132"/>
                  <a:pt x="205405" y="84112"/>
                </a:cubicBezTo>
                <a:cubicBezTo>
                  <a:pt x="212324" y="81092"/>
                  <a:pt x="209469" y="97730"/>
                  <a:pt x="209359" y="85430"/>
                </a:cubicBezTo>
                <a:cubicBezTo>
                  <a:pt x="209249" y="73130"/>
                  <a:pt x="206120" y="23492"/>
                  <a:pt x="204747" y="10314"/>
                </a:cubicBezTo>
                <a:cubicBezTo>
                  <a:pt x="203374" y="-2864"/>
                  <a:pt x="232366" y="7130"/>
                  <a:pt x="201122" y="6361"/>
                </a:cubicBezTo>
                <a:cubicBezTo>
                  <a:pt x="169879" y="5592"/>
                  <a:pt x="48529" y="5702"/>
                  <a:pt x="17286" y="5702"/>
                </a:cubicBezTo>
                <a:cubicBezTo>
                  <a:pt x="-13957" y="5702"/>
                  <a:pt x="5096" y="-7421"/>
                  <a:pt x="13662" y="6361"/>
                </a:cubicBezTo>
                <a:close/>
              </a:path>
            </a:pathLst>
          </a:custGeom>
          <a:solidFill>
            <a:srgbClr val="C8C4F7">
              <a:alpha val="33330"/>
            </a:srgbClr>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6"/>
          <p:cNvSpPr/>
          <p:nvPr/>
        </p:nvSpPr>
        <p:spPr>
          <a:xfrm>
            <a:off x="720000" y="521100"/>
            <a:ext cx="7704000" cy="535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200"/>
              <a:buNone/>
              <a:defRPr>
                <a:solidFill>
                  <a:schemeClr val="lt1"/>
                </a:solidFill>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37" name="Google Shape;37;p6"/>
          <p:cNvSpPr/>
          <p:nvPr/>
        </p:nvSpPr>
        <p:spPr>
          <a:xfrm rot="-1059931" flipH="1">
            <a:off x="-680624" y="-460850"/>
            <a:ext cx="3479575" cy="1233486"/>
          </a:xfrm>
          <a:custGeom>
            <a:avLst/>
            <a:gdLst/>
            <a:ahLst/>
            <a:cxnLst/>
            <a:rect l="l" t="t" r="r" b="b"/>
            <a:pathLst>
              <a:path w="215712" h="104663" extrusionOk="0">
                <a:moveTo>
                  <a:pt x="13662" y="6361"/>
                </a:moveTo>
                <a:cubicBezTo>
                  <a:pt x="22228" y="20143"/>
                  <a:pt x="46168" y="81751"/>
                  <a:pt x="68681" y="88395"/>
                </a:cubicBezTo>
                <a:cubicBezTo>
                  <a:pt x="91194" y="95039"/>
                  <a:pt x="132211" y="43699"/>
                  <a:pt x="148739" y="46225"/>
                </a:cubicBezTo>
                <a:cubicBezTo>
                  <a:pt x="165267" y="48751"/>
                  <a:pt x="158403" y="97236"/>
                  <a:pt x="167847" y="103550"/>
                </a:cubicBezTo>
                <a:cubicBezTo>
                  <a:pt x="177291" y="109865"/>
                  <a:pt x="198486" y="87132"/>
                  <a:pt x="205405" y="84112"/>
                </a:cubicBezTo>
                <a:cubicBezTo>
                  <a:pt x="212324" y="81092"/>
                  <a:pt x="209469" y="97730"/>
                  <a:pt x="209359" y="85430"/>
                </a:cubicBezTo>
                <a:cubicBezTo>
                  <a:pt x="209249" y="73130"/>
                  <a:pt x="206120" y="23492"/>
                  <a:pt x="204747" y="10314"/>
                </a:cubicBezTo>
                <a:cubicBezTo>
                  <a:pt x="203374" y="-2864"/>
                  <a:pt x="232366" y="7130"/>
                  <a:pt x="201122" y="6361"/>
                </a:cubicBezTo>
                <a:cubicBezTo>
                  <a:pt x="169879" y="5592"/>
                  <a:pt x="48529" y="5702"/>
                  <a:pt x="17286" y="5702"/>
                </a:cubicBezTo>
                <a:cubicBezTo>
                  <a:pt x="-13957" y="5702"/>
                  <a:pt x="5096" y="-7421"/>
                  <a:pt x="13662" y="6361"/>
                </a:cubicBezTo>
                <a:close/>
              </a:path>
            </a:pathLst>
          </a:custGeom>
          <a:solidFill>
            <a:srgbClr val="C8C4F7">
              <a:alpha val="33330"/>
            </a:srgbClr>
          </a:solidFill>
          <a:ln>
            <a:noFill/>
          </a:ln>
        </p:spPr>
      </p:sp>
      <p:sp>
        <p:nvSpPr>
          <p:cNvPr id="38" name="Google Shape;38;p6"/>
          <p:cNvSpPr/>
          <p:nvPr/>
        </p:nvSpPr>
        <p:spPr>
          <a:xfrm rot="9784061" flipH="1">
            <a:off x="6545417" y="4306214"/>
            <a:ext cx="3479264" cy="1233549"/>
          </a:xfrm>
          <a:custGeom>
            <a:avLst/>
            <a:gdLst/>
            <a:ahLst/>
            <a:cxnLst/>
            <a:rect l="l" t="t" r="r" b="b"/>
            <a:pathLst>
              <a:path w="215712" h="104663" extrusionOk="0">
                <a:moveTo>
                  <a:pt x="13662" y="6361"/>
                </a:moveTo>
                <a:cubicBezTo>
                  <a:pt x="22228" y="20143"/>
                  <a:pt x="46168" y="81751"/>
                  <a:pt x="68681" y="88395"/>
                </a:cubicBezTo>
                <a:cubicBezTo>
                  <a:pt x="91194" y="95039"/>
                  <a:pt x="132211" y="43699"/>
                  <a:pt x="148739" y="46225"/>
                </a:cubicBezTo>
                <a:cubicBezTo>
                  <a:pt x="165267" y="48751"/>
                  <a:pt x="158403" y="97236"/>
                  <a:pt x="167847" y="103550"/>
                </a:cubicBezTo>
                <a:cubicBezTo>
                  <a:pt x="177291" y="109865"/>
                  <a:pt x="198486" y="87132"/>
                  <a:pt x="205405" y="84112"/>
                </a:cubicBezTo>
                <a:cubicBezTo>
                  <a:pt x="212324" y="81092"/>
                  <a:pt x="209469" y="97730"/>
                  <a:pt x="209359" y="85430"/>
                </a:cubicBezTo>
                <a:cubicBezTo>
                  <a:pt x="209249" y="73130"/>
                  <a:pt x="206120" y="23492"/>
                  <a:pt x="204747" y="10314"/>
                </a:cubicBezTo>
                <a:cubicBezTo>
                  <a:pt x="203374" y="-2864"/>
                  <a:pt x="232366" y="7130"/>
                  <a:pt x="201122" y="6361"/>
                </a:cubicBezTo>
                <a:cubicBezTo>
                  <a:pt x="169879" y="5592"/>
                  <a:pt x="48529" y="5702"/>
                  <a:pt x="17286" y="5702"/>
                </a:cubicBezTo>
                <a:cubicBezTo>
                  <a:pt x="-13957" y="5702"/>
                  <a:pt x="5096" y="-7421"/>
                  <a:pt x="13662" y="6361"/>
                </a:cubicBezTo>
                <a:close/>
              </a:path>
            </a:pathLst>
          </a:custGeom>
          <a:solidFill>
            <a:srgbClr val="C8C4F7">
              <a:alpha val="33330"/>
            </a:srgbClr>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3">
  <p:cSld name="SECTION_HEADER_1_1">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720000" y="2639250"/>
            <a:ext cx="4596000" cy="13779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7" name="Google Shape;97;p15"/>
          <p:cNvSpPr txBox="1">
            <a:spLocks noGrp="1"/>
          </p:cNvSpPr>
          <p:nvPr>
            <p:ph type="subTitle" idx="1"/>
          </p:nvPr>
        </p:nvSpPr>
        <p:spPr>
          <a:xfrm>
            <a:off x="720000" y="4153206"/>
            <a:ext cx="4419600" cy="450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8" name="Google Shape;98;p15"/>
          <p:cNvSpPr txBox="1">
            <a:spLocks noGrp="1"/>
          </p:cNvSpPr>
          <p:nvPr>
            <p:ph type="title" idx="2" hasCustomPrompt="1"/>
          </p:nvPr>
        </p:nvSpPr>
        <p:spPr>
          <a:xfrm>
            <a:off x="4094700" y="533525"/>
            <a:ext cx="4329300" cy="1610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0"/>
              <a:buNone/>
              <a:defRPr sz="12000">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99" name="Google Shape;99;p15"/>
          <p:cNvSpPr/>
          <p:nvPr/>
        </p:nvSpPr>
        <p:spPr>
          <a:xfrm flipH="1">
            <a:off x="-338969" y="-202953"/>
            <a:ext cx="5392800" cy="2616575"/>
          </a:xfrm>
          <a:custGeom>
            <a:avLst/>
            <a:gdLst/>
            <a:ahLst/>
            <a:cxnLst/>
            <a:rect l="l" t="t" r="r" b="b"/>
            <a:pathLst>
              <a:path w="215712" h="104663" extrusionOk="0">
                <a:moveTo>
                  <a:pt x="13662" y="6361"/>
                </a:moveTo>
                <a:cubicBezTo>
                  <a:pt x="22228" y="20143"/>
                  <a:pt x="46168" y="81751"/>
                  <a:pt x="68681" y="88395"/>
                </a:cubicBezTo>
                <a:cubicBezTo>
                  <a:pt x="91194" y="95039"/>
                  <a:pt x="132211" y="43699"/>
                  <a:pt x="148739" y="46225"/>
                </a:cubicBezTo>
                <a:cubicBezTo>
                  <a:pt x="165267" y="48751"/>
                  <a:pt x="158403" y="97236"/>
                  <a:pt x="167847" y="103550"/>
                </a:cubicBezTo>
                <a:cubicBezTo>
                  <a:pt x="177291" y="109865"/>
                  <a:pt x="198486" y="87132"/>
                  <a:pt x="205405" y="84112"/>
                </a:cubicBezTo>
                <a:cubicBezTo>
                  <a:pt x="212324" y="81092"/>
                  <a:pt x="209469" y="97730"/>
                  <a:pt x="209359" y="85430"/>
                </a:cubicBezTo>
                <a:cubicBezTo>
                  <a:pt x="209249" y="73130"/>
                  <a:pt x="206120" y="23492"/>
                  <a:pt x="204747" y="10314"/>
                </a:cubicBezTo>
                <a:cubicBezTo>
                  <a:pt x="203374" y="-2864"/>
                  <a:pt x="232366" y="7130"/>
                  <a:pt x="201122" y="6361"/>
                </a:cubicBezTo>
                <a:cubicBezTo>
                  <a:pt x="169879" y="5592"/>
                  <a:pt x="48529" y="5702"/>
                  <a:pt x="17286" y="5702"/>
                </a:cubicBezTo>
                <a:cubicBezTo>
                  <a:pt x="-13957" y="5702"/>
                  <a:pt x="5096" y="-7421"/>
                  <a:pt x="13662" y="6361"/>
                </a:cubicBezTo>
                <a:close/>
              </a:path>
            </a:pathLst>
          </a:custGeom>
          <a:solidFill>
            <a:srgbClr val="C8C4F7">
              <a:alpha val="33330"/>
            </a:srgbClr>
          </a:solidFill>
          <a:ln>
            <a:noFill/>
          </a:ln>
        </p:spPr>
      </p:sp>
      <p:sp>
        <p:nvSpPr>
          <p:cNvPr id="100" name="Google Shape;100;p15"/>
          <p:cNvSpPr/>
          <p:nvPr/>
        </p:nvSpPr>
        <p:spPr>
          <a:xfrm rot="10800000" flipH="1">
            <a:off x="4520381" y="3384785"/>
            <a:ext cx="5392800" cy="2616575"/>
          </a:xfrm>
          <a:custGeom>
            <a:avLst/>
            <a:gdLst/>
            <a:ahLst/>
            <a:cxnLst/>
            <a:rect l="l" t="t" r="r" b="b"/>
            <a:pathLst>
              <a:path w="215712" h="104663" extrusionOk="0">
                <a:moveTo>
                  <a:pt x="13662" y="6361"/>
                </a:moveTo>
                <a:cubicBezTo>
                  <a:pt x="22228" y="20143"/>
                  <a:pt x="46168" y="81751"/>
                  <a:pt x="68681" y="88395"/>
                </a:cubicBezTo>
                <a:cubicBezTo>
                  <a:pt x="91194" y="95039"/>
                  <a:pt x="132211" y="43699"/>
                  <a:pt x="148739" y="46225"/>
                </a:cubicBezTo>
                <a:cubicBezTo>
                  <a:pt x="165267" y="48751"/>
                  <a:pt x="158403" y="97236"/>
                  <a:pt x="167847" y="103550"/>
                </a:cubicBezTo>
                <a:cubicBezTo>
                  <a:pt x="177291" y="109865"/>
                  <a:pt x="198486" y="87132"/>
                  <a:pt x="205405" y="84112"/>
                </a:cubicBezTo>
                <a:cubicBezTo>
                  <a:pt x="212324" y="81092"/>
                  <a:pt x="209469" y="97730"/>
                  <a:pt x="209359" y="85430"/>
                </a:cubicBezTo>
                <a:cubicBezTo>
                  <a:pt x="209249" y="73130"/>
                  <a:pt x="206120" y="23492"/>
                  <a:pt x="204747" y="10314"/>
                </a:cubicBezTo>
                <a:cubicBezTo>
                  <a:pt x="203374" y="-2864"/>
                  <a:pt x="232366" y="7130"/>
                  <a:pt x="201122" y="6361"/>
                </a:cubicBezTo>
                <a:cubicBezTo>
                  <a:pt x="169879" y="5592"/>
                  <a:pt x="48529" y="5702"/>
                  <a:pt x="17286" y="5702"/>
                </a:cubicBezTo>
                <a:cubicBezTo>
                  <a:pt x="-13957" y="5702"/>
                  <a:pt x="5096" y="-7421"/>
                  <a:pt x="13662" y="6361"/>
                </a:cubicBezTo>
                <a:close/>
              </a:path>
            </a:pathLst>
          </a:custGeom>
          <a:solidFill>
            <a:srgbClr val="C8C4F7">
              <a:alpha val="33330"/>
            </a:srgbClr>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AND_TWO_COLUMNS_1">
    <p:spTree>
      <p:nvGrpSpPr>
        <p:cNvPr id="1" name="Shape 119"/>
        <p:cNvGrpSpPr/>
        <p:nvPr/>
      </p:nvGrpSpPr>
      <p:grpSpPr>
        <a:xfrm>
          <a:off x="0" y="0"/>
          <a:ext cx="0" cy="0"/>
          <a:chOff x="0" y="0"/>
          <a:chExt cx="0" cy="0"/>
        </a:xfrm>
      </p:grpSpPr>
      <p:sp>
        <p:nvSpPr>
          <p:cNvPr id="120" name="Google Shape;120;p19"/>
          <p:cNvSpPr/>
          <p:nvPr/>
        </p:nvSpPr>
        <p:spPr>
          <a:xfrm>
            <a:off x="720000" y="521100"/>
            <a:ext cx="7704000" cy="535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200"/>
              <a:buNone/>
              <a:defRPr>
                <a:solidFill>
                  <a:schemeClr val="lt1"/>
                </a:solidFill>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122" name="Google Shape;122;p19"/>
          <p:cNvSpPr/>
          <p:nvPr/>
        </p:nvSpPr>
        <p:spPr>
          <a:xfrm rot="1059931">
            <a:off x="6544276" y="-460850"/>
            <a:ext cx="3479575" cy="1233486"/>
          </a:xfrm>
          <a:custGeom>
            <a:avLst/>
            <a:gdLst/>
            <a:ahLst/>
            <a:cxnLst/>
            <a:rect l="l" t="t" r="r" b="b"/>
            <a:pathLst>
              <a:path w="215712" h="104663" extrusionOk="0">
                <a:moveTo>
                  <a:pt x="13662" y="6361"/>
                </a:moveTo>
                <a:cubicBezTo>
                  <a:pt x="22228" y="20143"/>
                  <a:pt x="46168" y="81751"/>
                  <a:pt x="68681" y="88395"/>
                </a:cubicBezTo>
                <a:cubicBezTo>
                  <a:pt x="91194" y="95039"/>
                  <a:pt x="132211" y="43699"/>
                  <a:pt x="148739" y="46225"/>
                </a:cubicBezTo>
                <a:cubicBezTo>
                  <a:pt x="165267" y="48751"/>
                  <a:pt x="158403" y="97236"/>
                  <a:pt x="167847" y="103550"/>
                </a:cubicBezTo>
                <a:cubicBezTo>
                  <a:pt x="177291" y="109865"/>
                  <a:pt x="198486" y="87132"/>
                  <a:pt x="205405" y="84112"/>
                </a:cubicBezTo>
                <a:cubicBezTo>
                  <a:pt x="212324" y="81092"/>
                  <a:pt x="209469" y="97730"/>
                  <a:pt x="209359" y="85430"/>
                </a:cubicBezTo>
                <a:cubicBezTo>
                  <a:pt x="209249" y="73130"/>
                  <a:pt x="206120" y="23492"/>
                  <a:pt x="204747" y="10314"/>
                </a:cubicBezTo>
                <a:cubicBezTo>
                  <a:pt x="203374" y="-2864"/>
                  <a:pt x="232366" y="7130"/>
                  <a:pt x="201122" y="6361"/>
                </a:cubicBezTo>
                <a:cubicBezTo>
                  <a:pt x="169879" y="5592"/>
                  <a:pt x="48529" y="5702"/>
                  <a:pt x="17286" y="5702"/>
                </a:cubicBezTo>
                <a:cubicBezTo>
                  <a:pt x="-13957" y="5702"/>
                  <a:pt x="5096" y="-7421"/>
                  <a:pt x="13662" y="6361"/>
                </a:cubicBezTo>
                <a:close/>
              </a:path>
            </a:pathLst>
          </a:custGeom>
          <a:solidFill>
            <a:srgbClr val="C8C4F7">
              <a:alpha val="33330"/>
            </a:srgbClr>
          </a:solidFill>
          <a:ln>
            <a:noFill/>
          </a:ln>
        </p:spPr>
      </p:sp>
      <p:sp>
        <p:nvSpPr>
          <p:cNvPr id="123" name="Google Shape;123;p19"/>
          <p:cNvSpPr/>
          <p:nvPr/>
        </p:nvSpPr>
        <p:spPr>
          <a:xfrm rot="-9784061">
            <a:off x="-681455" y="4306214"/>
            <a:ext cx="3479264" cy="1233549"/>
          </a:xfrm>
          <a:custGeom>
            <a:avLst/>
            <a:gdLst/>
            <a:ahLst/>
            <a:cxnLst/>
            <a:rect l="l" t="t" r="r" b="b"/>
            <a:pathLst>
              <a:path w="215712" h="104663" extrusionOk="0">
                <a:moveTo>
                  <a:pt x="13662" y="6361"/>
                </a:moveTo>
                <a:cubicBezTo>
                  <a:pt x="22228" y="20143"/>
                  <a:pt x="46168" y="81751"/>
                  <a:pt x="68681" y="88395"/>
                </a:cubicBezTo>
                <a:cubicBezTo>
                  <a:pt x="91194" y="95039"/>
                  <a:pt x="132211" y="43699"/>
                  <a:pt x="148739" y="46225"/>
                </a:cubicBezTo>
                <a:cubicBezTo>
                  <a:pt x="165267" y="48751"/>
                  <a:pt x="158403" y="97236"/>
                  <a:pt x="167847" y="103550"/>
                </a:cubicBezTo>
                <a:cubicBezTo>
                  <a:pt x="177291" y="109865"/>
                  <a:pt x="198486" y="87132"/>
                  <a:pt x="205405" y="84112"/>
                </a:cubicBezTo>
                <a:cubicBezTo>
                  <a:pt x="212324" y="81092"/>
                  <a:pt x="209469" y="97730"/>
                  <a:pt x="209359" y="85430"/>
                </a:cubicBezTo>
                <a:cubicBezTo>
                  <a:pt x="209249" y="73130"/>
                  <a:pt x="206120" y="23492"/>
                  <a:pt x="204747" y="10314"/>
                </a:cubicBezTo>
                <a:cubicBezTo>
                  <a:pt x="203374" y="-2864"/>
                  <a:pt x="232366" y="7130"/>
                  <a:pt x="201122" y="6361"/>
                </a:cubicBezTo>
                <a:cubicBezTo>
                  <a:pt x="169879" y="5592"/>
                  <a:pt x="48529" y="5702"/>
                  <a:pt x="17286" y="5702"/>
                </a:cubicBezTo>
                <a:cubicBezTo>
                  <a:pt x="-13957" y="5702"/>
                  <a:pt x="5096" y="-7421"/>
                  <a:pt x="13662" y="6361"/>
                </a:cubicBezTo>
                <a:close/>
              </a:path>
            </a:pathLst>
          </a:custGeom>
          <a:solidFill>
            <a:srgbClr val="C8C4F7">
              <a:alpha val="33330"/>
            </a:srgbClr>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1">
    <p:spTree>
      <p:nvGrpSpPr>
        <p:cNvPr id="1" name="Shape 225"/>
        <p:cNvGrpSpPr/>
        <p:nvPr/>
      </p:nvGrpSpPr>
      <p:grpSpPr>
        <a:xfrm>
          <a:off x="0" y="0"/>
          <a:ext cx="0" cy="0"/>
          <a:chOff x="0" y="0"/>
          <a:chExt cx="0" cy="0"/>
        </a:xfrm>
      </p:grpSpPr>
      <p:sp>
        <p:nvSpPr>
          <p:cNvPr id="226" name="Google Shape;226;p29"/>
          <p:cNvSpPr/>
          <p:nvPr/>
        </p:nvSpPr>
        <p:spPr>
          <a:xfrm rot="-1059931" flipH="1">
            <a:off x="-680624" y="-460850"/>
            <a:ext cx="3479575" cy="1233486"/>
          </a:xfrm>
          <a:custGeom>
            <a:avLst/>
            <a:gdLst/>
            <a:ahLst/>
            <a:cxnLst/>
            <a:rect l="l" t="t" r="r" b="b"/>
            <a:pathLst>
              <a:path w="215712" h="104663" extrusionOk="0">
                <a:moveTo>
                  <a:pt x="13662" y="6361"/>
                </a:moveTo>
                <a:cubicBezTo>
                  <a:pt x="22228" y="20143"/>
                  <a:pt x="46168" y="81751"/>
                  <a:pt x="68681" y="88395"/>
                </a:cubicBezTo>
                <a:cubicBezTo>
                  <a:pt x="91194" y="95039"/>
                  <a:pt x="132211" y="43699"/>
                  <a:pt x="148739" y="46225"/>
                </a:cubicBezTo>
                <a:cubicBezTo>
                  <a:pt x="165267" y="48751"/>
                  <a:pt x="158403" y="97236"/>
                  <a:pt x="167847" y="103550"/>
                </a:cubicBezTo>
                <a:cubicBezTo>
                  <a:pt x="177291" y="109865"/>
                  <a:pt x="198486" y="87132"/>
                  <a:pt x="205405" y="84112"/>
                </a:cubicBezTo>
                <a:cubicBezTo>
                  <a:pt x="212324" y="81092"/>
                  <a:pt x="209469" y="97730"/>
                  <a:pt x="209359" y="85430"/>
                </a:cubicBezTo>
                <a:cubicBezTo>
                  <a:pt x="209249" y="73130"/>
                  <a:pt x="206120" y="23492"/>
                  <a:pt x="204747" y="10314"/>
                </a:cubicBezTo>
                <a:cubicBezTo>
                  <a:pt x="203374" y="-2864"/>
                  <a:pt x="232366" y="7130"/>
                  <a:pt x="201122" y="6361"/>
                </a:cubicBezTo>
                <a:cubicBezTo>
                  <a:pt x="169879" y="5592"/>
                  <a:pt x="48529" y="5702"/>
                  <a:pt x="17286" y="5702"/>
                </a:cubicBezTo>
                <a:cubicBezTo>
                  <a:pt x="-13957" y="5702"/>
                  <a:pt x="5096" y="-7421"/>
                  <a:pt x="13662" y="6361"/>
                </a:cubicBezTo>
                <a:close/>
              </a:path>
            </a:pathLst>
          </a:custGeom>
          <a:solidFill>
            <a:srgbClr val="C8C4F7">
              <a:alpha val="33330"/>
            </a:srgbClr>
          </a:solidFill>
          <a:ln>
            <a:noFill/>
          </a:ln>
        </p:spPr>
      </p:sp>
      <p:sp>
        <p:nvSpPr>
          <p:cNvPr id="227" name="Google Shape;227;p29"/>
          <p:cNvSpPr/>
          <p:nvPr/>
        </p:nvSpPr>
        <p:spPr>
          <a:xfrm rot="9784061" flipH="1">
            <a:off x="6545417" y="4306214"/>
            <a:ext cx="3479264" cy="1233549"/>
          </a:xfrm>
          <a:custGeom>
            <a:avLst/>
            <a:gdLst/>
            <a:ahLst/>
            <a:cxnLst/>
            <a:rect l="l" t="t" r="r" b="b"/>
            <a:pathLst>
              <a:path w="215712" h="104663" extrusionOk="0">
                <a:moveTo>
                  <a:pt x="13662" y="6361"/>
                </a:moveTo>
                <a:cubicBezTo>
                  <a:pt x="22228" y="20143"/>
                  <a:pt x="46168" y="81751"/>
                  <a:pt x="68681" y="88395"/>
                </a:cubicBezTo>
                <a:cubicBezTo>
                  <a:pt x="91194" y="95039"/>
                  <a:pt x="132211" y="43699"/>
                  <a:pt x="148739" y="46225"/>
                </a:cubicBezTo>
                <a:cubicBezTo>
                  <a:pt x="165267" y="48751"/>
                  <a:pt x="158403" y="97236"/>
                  <a:pt x="167847" y="103550"/>
                </a:cubicBezTo>
                <a:cubicBezTo>
                  <a:pt x="177291" y="109865"/>
                  <a:pt x="198486" y="87132"/>
                  <a:pt x="205405" y="84112"/>
                </a:cubicBezTo>
                <a:cubicBezTo>
                  <a:pt x="212324" y="81092"/>
                  <a:pt x="209469" y="97730"/>
                  <a:pt x="209359" y="85430"/>
                </a:cubicBezTo>
                <a:cubicBezTo>
                  <a:pt x="209249" y="73130"/>
                  <a:pt x="206120" y="23492"/>
                  <a:pt x="204747" y="10314"/>
                </a:cubicBezTo>
                <a:cubicBezTo>
                  <a:pt x="203374" y="-2864"/>
                  <a:pt x="232366" y="7130"/>
                  <a:pt x="201122" y="6361"/>
                </a:cubicBezTo>
                <a:cubicBezTo>
                  <a:pt x="169879" y="5592"/>
                  <a:pt x="48529" y="5702"/>
                  <a:pt x="17286" y="5702"/>
                </a:cubicBezTo>
                <a:cubicBezTo>
                  <a:pt x="-13957" y="5702"/>
                  <a:pt x="5096" y="-7421"/>
                  <a:pt x="13662" y="6361"/>
                </a:cubicBezTo>
                <a:close/>
              </a:path>
            </a:pathLst>
          </a:custGeom>
          <a:solidFill>
            <a:srgbClr val="C8C4F7">
              <a:alpha val="33330"/>
            </a:srgbClr>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1_1">
    <p:spTree>
      <p:nvGrpSpPr>
        <p:cNvPr id="1" name="Shape 228"/>
        <p:cNvGrpSpPr/>
        <p:nvPr/>
      </p:nvGrpSpPr>
      <p:grpSpPr>
        <a:xfrm>
          <a:off x="0" y="0"/>
          <a:ext cx="0" cy="0"/>
          <a:chOff x="0" y="0"/>
          <a:chExt cx="0" cy="0"/>
        </a:xfrm>
      </p:grpSpPr>
      <p:sp>
        <p:nvSpPr>
          <p:cNvPr id="229" name="Google Shape;229;p30"/>
          <p:cNvSpPr/>
          <p:nvPr/>
        </p:nvSpPr>
        <p:spPr>
          <a:xfrm>
            <a:off x="4238567" y="-404353"/>
            <a:ext cx="5392800" cy="2616575"/>
          </a:xfrm>
          <a:custGeom>
            <a:avLst/>
            <a:gdLst/>
            <a:ahLst/>
            <a:cxnLst/>
            <a:rect l="l" t="t" r="r" b="b"/>
            <a:pathLst>
              <a:path w="215712" h="104663" extrusionOk="0">
                <a:moveTo>
                  <a:pt x="13662" y="6361"/>
                </a:moveTo>
                <a:cubicBezTo>
                  <a:pt x="22228" y="20143"/>
                  <a:pt x="46168" y="81751"/>
                  <a:pt x="68681" y="88395"/>
                </a:cubicBezTo>
                <a:cubicBezTo>
                  <a:pt x="91194" y="95039"/>
                  <a:pt x="132211" y="43699"/>
                  <a:pt x="148739" y="46225"/>
                </a:cubicBezTo>
                <a:cubicBezTo>
                  <a:pt x="165267" y="48751"/>
                  <a:pt x="158403" y="97236"/>
                  <a:pt x="167847" y="103550"/>
                </a:cubicBezTo>
                <a:cubicBezTo>
                  <a:pt x="177291" y="109865"/>
                  <a:pt x="198486" y="87132"/>
                  <a:pt x="205405" y="84112"/>
                </a:cubicBezTo>
                <a:cubicBezTo>
                  <a:pt x="212324" y="81092"/>
                  <a:pt x="209469" y="97730"/>
                  <a:pt x="209359" y="85430"/>
                </a:cubicBezTo>
                <a:cubicBezTo>
                  <a:pt x="209249" y="73130"/>
                  <a:pt x="206120" y="23492"/>
                  <a:pt x="204747" y="10314"/>
                </a:cubicBezTo>
                <a:cubicBezTo>
                  <a:pt x="203374" y="-2864"/>
                  <a:pt x="232366" y="7130"/>
                  <a:pt x="201122" y="6361"/>
                </a:cubicBezTo>
                <a:cubicBezTo>
                  <a:pt x="169879" y="5592"/>
                  <a:pt x="48529" y="5702"/>
                  <a:pt x="17286" y="5702"/>
                </a:cubicBezTo>
                <a:cubicBezTo>
                  <a:pt x="-13957" y="5702"/>
                  <a:pt x="5096" y="-7421"/>
                  <a:pt x="13662" y="6361"/>
                </a:cubicBezTo>
                <a:close/>
              </a:path>
            </a:pathLst>
          </a:custGeom>
          <a:solidFill>
            <a:srgbClr val="C8C4F7">
              <a:alpha val="33330"/>
            </a:srgbClr>
          </a:solidFill>
          <a:ln>
            <a:noFill/>
          </a:ln>
        </p:spPr>
      </p:sp>
      <p:sp>
        <p:nvSpPr>
          <p:cNvPr id="230" name="Google Shape;230;p30"/>
          <p:cNvSpPr/>
          <p:nvPr/>
        </p:nvSpPr>
        <p:spPr>
          <a:xfrm rot="10800000">
            <a:off x="-390110" y="4134922"/>
            <a:ext cx="3479435" cy="1233453"/>
          </a:xfrm>
          <a:custGeom>
            <a:avLst/>
            <a:gdLst/>
            <a:ahLst/>
            <a:cxnLst/>
            <a:rect l="l" t="t" r="r" b="b"/>
            <a:pathLst>
              <a:path w="215712" h="104663" extrusionOk="0">
                <a:moveTo>
                  <a:pt x="13662" y="6361"/>
                </a:moveTo>
                <a:cubicBezTo>
                  <a:pt x="22228" y="20143"/>
                  <a:pt x="46168" y="81751"/>
                  <a:pt x="68681" y="88395"/>
                </a:cubicBezTo>
                <a:cubicBezTo>
                  <a:pt x="91194" y="95039"/>
                  <a:pt x="132211" y="43699"/>
                  <a:pt x="148739" y="46225"/>
                </a:cubicBezTo>
                <a:cubicBezTo>
                  <a:pt x="165267" y="48751"/>
                  <a:pt x="158403" y="97236"/>
                  <a:pt x="167847" y="103550"/>
                </a:cubicBezTo>
                <a:cubicBezTo>
                  <a:pt x="177291" y="109865"/>
                  <a:pt x="198486" y="87132"/>
                  <a:pt x="205405" y="84112"/>
                </a:cubicBezTo>
                <a:cubicBezTo>
                  <a:pt x="212324" y="81092"/>
                  <a:pt x="209469" y="97730"/>
                  <a:pt x="209359" y="85430"/>
                </a:cubicBezTo>
                <a:cubicBezTo>
                  <a:pt x="209249" y="73130"/>
                  <a:pt x="206120" y="23492"/>
                  <a:pt x="204747" y="10314"/>
                </a:cubicBezTo>
                <a:cubicBezTo>
                  <a:pt x="203374" y="-2864"/>
                  <a:pt x="232366" y="7130"/>
                  <a:pt x="201122" y="6361"/>
                </a:cubicBezTo>
                <a:cubicBezTo>
                  <a:pt x="169879" y="5592"/>
                  <a:pt x="48529" y="5702"/>
                  <a:pt x="17286" y="5702"/>
                </a:cubicBezTo>
                <a:cubicBezTo>
                  <a:pt x="-13957" y="5702"/>
                  <a:pt x="5096" y="-7421"/>
                  <a:pt x="13662" y="6361"/>
                </a:cubicBezTo>
                <a:close/>
              </a:path>
            </a:pathLst>
          </a:custGeom>
          <a:solidFill>
            <a:srgbClr val="C8C4F7">
              <a:alpha val="33330"/>
            </a:srgbClr>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Lexend Deca"/>
              <a:buNone/>
              <a:defRPr sz="3200">
                <a:solidFill>
                  <a:schemeClr val="dk1"/>
                </a:solidFill>
                <a:latin typeface="Lexend Deca"/>
                <a:ea typeface="Lexend Deca"/>
                <a:cs typeface="Lexend Deca"/>
                <a:sym typeface="Lexend Deca"/>
              </a:defRPr>
            </a:lvl1pPr>
            <a:lvl2pPr lvl="1">
              <a:spcBef>
                <a:spcPts val="0"/>
              </a:spcBef>
              <a:spcAft>
                <a:spcPts val="0"/>
              </a:spcAft>
              <a:buClr>
                <a:schemeClr val="dk1"/>
              </a:buClr>
              <a:buSzPts val="3200"/>
              <a:buFont typeface="Lexend Deca"/>
              <a:buNone/>
              <a:defRPr sz="3200">
                <a:solidFill>
                  <a:schemeClr val="dk1"/>
                </a:solidFill>
                <a:latin typeface="Lexend Deca"/>
                <a:ea typeface="Lexend Deca"/>
                <a:cs typeface="Lexend Deca"/>
                <a:sym typeface="Lexend Deca"/>
              </a:defRPr>
            </a:lvl2pPr>
            <a:lvl3pPr lvl="2">
              <a:spcBef>
                <a:spcPts val="0"/>
              </a:spcBef>
              <a:spcAft>
                <a:spcPts val="0"/>
              </a:spcAft>
              <a:buClr>
                <a:schemeClr val="dk1"/>
              </a:buClr>
              <a:buSzPts val="3200"/>
              <a:buFont typeface="Lexend Deca"/>
              <a:buNone/>
              <a:defRPr sz="3200">
                <a:solidFill>
                  <a:schemeClr val="dk1"/>
                </a:solidFill>
                <a:latin typeface="Lexend Deca"/>
                <a:ea typeface="Lexend Deca"/>
                <a:cs typeface="Lexend Deca"/>
                <a:sym typeface="Lexend Deca"/>
              </a:defRPr>
            </a:lvl3pPr>
            <a:lvl4pPr lvl="3">
              <a:spcBef>
                <a:spcPts val="0"/>
              </a:spcBef>
              <a:spcAft>
                <a:spcPts val="0"/>
              </a:spcAft>
              <a:buClr>
                <a:schemeClr val="dk1"/>
              </a:buClr>
              <a:buSzPts val="3200"/>
              <a:buFont typeface="Lexend Deca"/>
              <a:buNone/>
              <a:defRPr sz="3200">
                <a:solidFill>
                  <a:schemeClr val="dk1"/>
                </a:solidFill>
                <a:latin typeface="Lexend Deca"/>
                <a:ea typeface="Lexend Deca"/>
                <a:cs typeface="Lexend Deca"/>
                <a:sym typeface="Lexend Deca"/>
              </a:defRPr>
            </a:lvl4pPr>
            <a:lvl5pPr lvl="4">
              <a:spcBef>
                <a:spcPts val="0"/>
              </a:spcBef>
              <a:spcAft>
                <a:spcPts val="0"/>
              </a:spcAft>
              <a:buClr>
                <a:schemeClr val="dk1"/>
              </a:buClr>
              <a:buSzPts val="3200"/>
              <a:buFont typeface="Lexend Deca"/>
              <a:buNone/>
              <a:defRPr sz="3200">
                <a:solidFill>
                  <a:schemeClr val="dk1"/>
                </a:solidFill>
                <a:latin typeface="Lexend Deca"/>
                <a:ea typeface="Lexend Deca"/>
                <a:cs typeface="Lexend Deca"/>
                <a:sym typeface="Lexend Deca"/>
              </a:defRPr>
            </a:lvl5pPr>
            <a:lvl6pPr lvl="5">
              <a:spcBef>
                <a:spcPts val="0"/>
              </a:spcBef>
              <a:spcAft>
                <a:spcPts val="0"/>
              </a:spcAft>
              <a:buClr>
                <a:schemeClr val="dk1"/>
              </a:buClr>
              <a:buSzPts val="3200"/>
              <a:buFont typeface="Lexend Deca"/>
              <a:buNone/>
              <a:defRPr sz="3200">
                <a:solidFill>
                  <a:schemeClr val="dk1"/>
                </a:solidFill>
                <a:latin typeface="Lexend Deca"/>
                <a:ea typeface="Lexend Deca"/>
                <a:cs typeface="Lexend Deca"/>
                <a:sym typeface="Lexend Deca"/>
              </a:defRPr>
            </a:lvl6pPr>
            <a:lvl7pPr lvl="6">
              <a:spcBef>
                <a:spcPts val="0"/>
              </a:spcBef>
              <a:spcAft>
                <a:spcPts val="0"/>
              </a:spcAft>
              <a:buClr>
                <a:schemeClr val="dk1"/>
              </a:buClr>
              <a:buSzPts val="3200"/>
              <a:buFont typeface="Lexend Deca"/>
              <a:buNone/>
              <a:defRPr sz="3200">
                <a:solidFill>
                  <a:schemeClr val="dk1"/>
                </a:solidFill>
                <a:latin typeface="Lexend Deca"/>
                <a:ea typeface="Lexend Deca"/>
                <a:cs typeface="Lexend Deca"/>
                <a:sym typeface="Lexend Deca"/>
              </a:defRPr>
            </a:lvl7pPr>
            <a:lvl8pPr lvl="7">
              <a:spcBef>
                <a:spcPts val="0"/>
              </a:spcBef>
              <a:spcAft>
                <a:spcPts val="0"/>
              </a:spcAft>
              <a:buClr>
                <a:schemeClr val="dk1"/>
              </a:buClr>
              <a:buSzPts val="3200"/>
              <a:buFont typeface="Lexend Deca"/>
              <a:buNone/>
              <a:defRPr sz="3200">
                <a:solidFill>
                  <a:schemeClr val="dk1"/>
                </a:solidFill>
                <a:latin typeface="Lexend Deca"/>
                <a:ea typeface="Lexend Deca"/>
                <a:cs typeface="Lexend Deca"/>
                <a:sym typeface="Lexend Deca"/>
              </a:defRPr>
            </a:lvl8pPr>
            <a:lvl9pPr lvl="8">
              <a:spcBef>
                <a:spcPts val="0"/>
              </a:spcBef>
              <a:spcAft>
                <a:spcPts val="0"/>
              </a:spcAft>
              <a:buClr>
                <a:schemeClr val="dk1"/>
              </a:buClr>
              <a:buSzPts val="3200"/>
              <a:buFont typeface="Lexend Deca"/>
              <a:buNone/>
              <a:defRPr sz="3200">
                <a:solidFill>
                  <a:schemeClr val="dk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Pontano Sans"/>
              <a:buChar char="●"/>
              <a:defRPr sz="1600">
                <a:solidFill>
                  <a:schemeClr val="dk1"/>
                </a:solidFill>
                <a:latin typeface="Pontano Sans"/>
                <a:ea typeface="Pontano Sans"/>
                <a:cs typeface="Pontano Sans"/>
                <a:sym typeface="Pontano Sans"/>
              </a:defRPr>
            </a:lvl1pPr>
            <a:lvl2pPr marL="914400" lvl="1" indent="-330200">
              <a:lnSpc>
                <a:spcPct val="100000"/>
              </a:lnSpc>
              <a:spcBef>
                <a:spcPts val="0"/>
              </a:spcBef>
              <a:spcAft>
                <a:spcPts val="0"/>
              </a:spcAft>
              <a:buClr>
                <a:schemeClr val="dk1"/>
              </a:buClr>
              <a:buSzPts val="1600"/>
              <a:buFont typeface="Pontano Sans"/>
              <a:buChar char="○"/>
              <a:defRPr sz="1600">
                <a:solidFill>
                  <a:schemeClr val="dk1"/>
                </a:solidFill>
                <a:latin typeface="Pontano Sans"/>
                <a:ea typeface="Pontano Sans"/>
                <a:cs typeface="Pontano Sans"/>
                <a:sym typeface="Pontano Sans"/>
              </a:defRPr>
            </a:lvl2pPr>
            <a:lvl3pPr marL="1371600" lvl="2" indent="-330200">
              <a:lnSpc>
                <a:spcPct val="100000"/>
              </a:lnSpc>
              <a:spcBef>
                <a:spcPts val="0"/>
              </a:spcBef>
              <a:spcAft>
                <a:spcPts val="0"/>
              </a:spcAft>
              <a:buClr>
                <a:schemeClr val="dk1"/>
              </a:buClr>
              <a:buSzPts val="1600"/>
              <a:buFont typeface="Pontano Sans"/>
              <a:buChar char="■"/>
              <a:defRPr sz="1600">
                <a:solidFill>
                  <a:schemeClr val="dk1"/>
                </a:solidFill>
                <a:latin typeface="Pontano Sans"/>
                <a:ea typeface="Pontano Sans"/>
                <a:cs typeface="Pontano Sans"/>
                <a:sym typeface="Pontano Sans"/>
              </a:defRPr>
            </a:lvl3pPr>
            <a:lvl4pPr marL="1828800" lvl="3" indent="-330200">
              <a:lnSpc>
                <a:spcPct val="100000"/>
              </a:lnSpc>
              <a:spcBef>
                <a:spcPts val="0"/>
              </a:spcBef>
              <a:spcAft>
                <a:spcPts val="0"/>
              </a:spcAft>
              <a:buClr>
                <a:schemeClr val="dk1"/>
              </a:buClr>
              <a:buSzPts val="1600"/>
              <a:buFont typeface="Pontano Sans"/>
              <a:buChar char="●"/>
              <a:defRPr sz="1600">
                <a:solidFill>
                  <a:schemeClr val="dk1"/>
                </a:solidFill>
                <a:latin typeface="Pontano Sans"/>
                <a:ea typeface="Pontano Sans"/>
                <a:cs typeface="Pontano Sans"/>
                <a:sym typeface="Pontano Sans"/>
              </a:defRPr>
            </a:lvl4pPr>
            <a:lvl5pPr marL="2286000" lvl="4" indent="-330200">
              <a:lnSpc>
                <a:spcPct val="100000"/>
              </a:lnSpc>
              <a:spcBef>
                <a:spcPts val="0"/>
              </a:spcBef>
              <a:spcAft>
                <a:spcPts val="0"/>
              </a:spcAft>
              <a:buClr>
                <a:schemeClr val="dk1"/>
              </a:buClr>
              <a:buSzPts val="1600"/>
              <a:buFont typeface="Pontano Sans"/>
              <a:buChar char="○"/>
              <a:defRPr sz="1600">
                <a:solidFill>
                  <a:schemeClr val="dk1"/>
                </a:solidFill>
                <a:latin typeface="Pontano Sans"/>
                <a:ea typeface="Pontano Sans"/>
                <a:cs typeface="Pontano Sans"/>
                <a:sym typeface="Pontano Sans"/>
              </a:defRPr>
            </a:lvl5pPr>
            <a:lvl6pPr marL="2743200" lvl="5" indent="-330200">
              <a:lnSpc>
                <a:spcPct val="100000"/>
              </a:lnSpc>
              <a:spcBef>
                <a:spcPts val="0"/>
              </a:spcBef>
              <a:spcAft>
                <a:spcPts val="0"/>
              </a:spcAft>
              <a:buClr>
                <a:schemeClr val="dk1"/>
              </a:buClr>
              <a:buSzPts val="1600"/>
              <a:buFont typeface="Pontano Sans"/>
              <a:buChar char="■"/>
              <a:defRPr sz="1600">
                <a:solidFill>
                  <a:schemeClr val="dk1"/>
                </a:solidFill>
                <a:latin typeface="Pontano Sans"/>
                <a:ea typeface="Pontano Sans"/>
                <a:cs typeface="Pontano Sans"/>
                <a:sym typeface="Pontano Sans"/>
              </a:defRPr>
            </a:lvl6pPr>
            <a:lvl7pPr marL="3200400" lvl="6" indent="-330200">
              <a:lnSpc>
                <a:spcPct val="100000"/>
              </a:lnSpc>
              <a:spcBef>
                <a:spcPts val="0"/>
              </a:spcBef>
              <a:spcAft>
                <a:spcPts val="0"/>
              </a:spcAft>
              <a:buClr>
                <a:schemeClr val="dk1"/>
              </a:buClr>
              <a:buSzPts val="1600"/>
              <a:buFont typeface="Pontano Sans"/>
              <a:buChar char="●"/>
              <a:defRPr sz="1600">
                <a:solidFill>
                  <a:schemeClr val="dk1"/>
                </a:solidFill>
                <a:latin typeface="Pontano Sans"/>
                <a:ea typeface="Pontano Sans"/>
                <a:cs typeface="Pontano Sans"/>
                <a:sym typeface="Pontano Sans"/>
              </a:defRPr>
            </a:lvl7pPr>
            <a:lvl8pPr marL="3657600" lvl="7" indent="-330200">
              <a:lnSpc>
                <a:spcPct val="100000"/>
              </a:lnSpc>
              <a:spcBef>
                <a:spcPts val="0"/>
              </a:spcBef>
              <a:spcAft>
                <a:spcPts val="0"/>
              </a:spcAft>
              <a:buClr>
                <a:schemeClr val="dk1"/>
              </a:buClr>
              <a:buSzPts val="1600"/>
              <a:buFont typeface="Pontano Sans"/>
              <a:buChar char="○"/>
              <a:defRPr sz="1600">
                <a:solidFill>
                  <a:schemeClr val="dk1"/>
                </a:solidFill>
                <a:latin typeface="Pontano Sans"/>
                <a:ea typeface="Pontano Sans"/>
                <a:cs typeface="Pontano Sans"/>
                <a:sym typeface="Pontano Sans"/>
              </a:defRPr>
            </a:lvl8pPr>
            <a:lvl9pPr marL="4114800" lvl="8" indent="-330200">
              <a:lnSpc>
                <a:spcPct val="100000"/>
              </a:lnSpc>
              <a:spcBef>
                <a:spcPts val="0"/>
              </a:spcBef>
              <a:spcAft>
                <a:spcPts val="0"/>
              </a:spcAft>
              <a:buClr>
                <a:schemeClr val="dk1"/>
              </a:buClr>
              <a:buSzPts val="1600"/>
              <a:buFont typeface="Pontano Sans"/>
              <a:buChar char="■"/>
              <a:defRPr sz="1600">
                <a:solidFill>
                  <a:schemeClr val="dk1"/>
                </a:solidFill>
                <a:latin typeface="Pontano Sans"/>
                <a:ea typeface="Pontano Sans"/>
                <a:cs typeface="Pontano Sans"/>
                <a:sym typeface="Pontan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8" r:id="rId4"/>
    <p:sldLayoutId id="2147483661" r:id="rId5"/>
    <p:sldLayoutId id="2147483665" r:id="rId6"/>
    <p:sldLayoutId id="2147483675" r:id="rId7"/>
    <p:sldLayoutId id="214748367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3"/>
          <p:cNvSpPr/>
          <p:nvPr/>
        </p:nvSpPr>
        <p:spPr>
          <a:xfrm>
            <a:off x="6209925" y="4486175"/>
            <a:ext cx="2866200" cy="205800"/>
          </a:xfrm>
          <a:prstGeom prst="ellipse">
            <a:avLst/>
          </a:prstGeom>
          <a:solidFill>
            <a:srgbClr val="C8C4F7">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Logo, icon&#10;&#10;Description automatically generated">
            <a:extLst>
              <a:ext uri="{FF2B5EF4-FFF2-40B4-BE49-F238E27FC236}">
                <a16:creationId xmlns:a16="http://schemas.microsoft.com/office/drawing/2014/main" id="{8146CC2B-2389-E715-3ABE-DA09B10C6E9C}"/>
              </a:ext>
            </a:extLst>
          </p:cNvPr>
          <p:cNvPicPr>
            <a:picLocks noChangeAspect="1"/>
          </p:cNvPicPr>
          <p:nvPr/>
        </p:nvPicPr>
        <p:blipFill>
          <a:blip r:embed="rId3"/>
          <a:stretch>
            <a:fillRect/>
          </a:stretch>
        </p:blipFill>
        <p:spPr>
          <a:xfrm>
            <a:off x="4069795" y="267191"/>
            <a:ext cx="1004407" cy="987558"/>
          </a:xfrm>
          <a:prstGeom prst="rect">
            <a:avLst/>
          </a:prstGeom>
        </p:spPr>
      </p:pic>
      <p:sp>
        <p:nvSpPr>
          <p:cNvPr id="9" name="TextBox 8">
            <a:extLst>
              <a:ext uri="{FF2B5EF4-FFF2-40B4-BE49-F238E27FC236}">
                <a16:creationId xmlns:a16="http://schemas.microsoft.com/office/drawing/2014/main" id="{FD082CF4-A9A8-3A65-DB52-67CA2562726D}"/>
              </a:ext>
            </a:extLst>
          </p:cNvPr>
          <p:cNvSpPr txBox="1"/>
          <p:nvPr/>
        </p:nvSpPr>
        <p:spPr>
          <a:xfrm>
            <a:off x="1501587" y="1448365"/>
            <a:ext cx="6140824" cy="2246769"/>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FAKULTETI: SHKENCA KOMPJUTERIKE/INXH</a:t>
            </a:r>
          </a:p>
          <a:p>
            <a:pPr algn="ctr"/>
            <a:endParaRPr lang="en-US" sz="2000">
              <a:latin typeface="Times New Roman" panose="02020603050405020304" pitchFamily="18" charset="0"/>
              <a:cs typeface="Times New Roman" panose="02020603050405020304" pitchFamily="18" charset="0"/>
            </a:endParaRPr>
          </a:p>
          <a:p>
            <a:pPr algn="ctr"/>
            <a:r>
              <a:rPr lang="en-US" sz="2000">
                <a:latin typeface="Times New Roman" panose="02020603050405020304" pitchFamily="18" charset="0"/>
                <a:cs typeface="Times New Roman" panose="02020603050405020304" pitchFamily="18" charset="0"/>
              </a:rPr>
              <a:t>TEMA:HEALTH CARE SYSTEM</a:t>
            </a:r>
            <a:br>
              <a:rPr lang="en-US" sz="2000">
                <a:latin typeface="Times New Roman" panose="02020603050405020304" pitchFamily="18" charset="0"/>
                <a:cs typeface="Times New Roman" panose="02020603050405020304" pitchFamily="18" charset="0"/>
              </a:rPr>
            </a:b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LËNDA: NDËRVERPIME KOMPJUTER-NJËRI</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LIGJERUESE: MSC.KRENARE PIREVA</a:t>
            </a:r>
            <a:endParaRPr lang="sq-XK" sz="2000"/>
          </a:p>
        </p:txBody>
      </p:sp>
      <p:sp>
        <p:nvSpPr>
          <p:cNvPr id="10" name="TextBox 9">
            <a:extLst>
              <a:ext uri="{FF2B5EF4-FFF2-40B4-BE49-F238E27FC236}">
                <a16:creationId xmlns:a16="http://schemas.microsoft.com/office/drawing/2014/main" id="{72C0381E-E475-88CF-7021-CFEACD09F634}"/>
              </a:ext>
            </a:extLst>
          </p:cNvPr>
          <p:cNvSpPr txBox="1"/>
          <p:nvPr/>
        </p:nvSpPr>
        <p:spPr>
          <a:xfrm>
            <a:off x="1380564" y="3888750"/>
            <a:ext cx="6382870" cy="1053173"/>
          </a:xfrm>
          <a:prstGeom prst="rect">
            <a:avLst/>
          </a:prstGeom>
          <a:noFill/>
        </p:spPr>
        <p:txBody>
          <a:bodyPr wrap="square" rtlCol="0">
            <a:spAutoFit/>
          </a:bodyPr>
          <a:lstStyle/>
          <a:p>
            <a:pPr algn="ctr"/>
            <a:r>
              <a:rPr lang="en-US" sz="1200"/>
              <a:t>Antart e Grupit:</a:t>
            </a:r>
          </a:p>
          <a:p>
            <a:pPr marL="0" marR="0" algn="ctr">
              <a:lnSpc>
                <a:spcPct val="107000"/>
              </a:lnSpc>
              <a:spcBef>
                <a:spcPts val="0"/>
              </a:spcBef>
              <a:spcAft>
                <a:spcPts val="0"/>
              </a:spcAft>
            </a:pPr>
            <a:r>
              <a:rPr lang="sq-XK" sz="1200" b="1">
                <a:effectLst/>
                <a:latin typeface="+mj-lt"/>
                <a:ea typeface="Times New Roman" panose="02020603050405020304" pitchFamily="18" charset="0"/>
                <a:cs typeface="Times New Roman" panose="02020603050405020304" pitchFamily="18" charset="0"/>
              </a:rPr>
              <a:t>Argjend Zekaj - 202151205                                                                              </a:t>
            </a:r>
            <a:endParaRPr lang="sq-XK" sz="1200">
              <a:effectLst/>
              <a:latin typeface="+mj-lt"/>
              <a:ea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US" sz="1200" b="1">
                <a:effectLst/>
                <a:latin typeface="+mj-lt"/>
                <a:ea typeface="Times New Roman" panose="02020603050405020304" pitchFamily="18" charset="0"/>
                <a:cs typeface="Times New Roman" panose="02020603050405020304" pitchFamily="18" charset="0"/>
              </a:rPr>
              <a:t>                                          </a:t>
            </a:r>
            <a:r>
              <a:rPr lang="sq-XK" sz="1200" b="1">
                <a:effectLst/>
                <a:latin typeface="+mj-lt"/>
                <a:ea typeface="Times New Roman" panose="02020603050405020304" pitchFamily="18" charset="0"/>
                <a:cs typeface="Times New Roman" panose="02020603050405020304" pitchFamily="18" charset="0"/>
              </a:rPr>
              <a:t>Qendrim Zogaj - 202151654       		                  </a:t>
            </a:r>
            <a:endParaRPr lang="sq-XK" sz="1200">
              <a:effectLst/>
              <a:latin typeface="+mj-lt"/>
              <a:ea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sq-XK" sz="1200" b="1">
                <a:effectLst/>
                <a:latin typeface="+mj-lt"/>
                <a:ea typeface="Times New Roman" panose="02020603050405020304" pitchFamily="18" charset="0"/>
                <a:cs typeface="Times New Roman" panose="02020603050405020304" pitchFamily="18" charset="0"/>
              </a:rPr>
              <a:t>Dimal Maloku - 202151522</a:t>
            </a:r>
            <a:endParaRPr lang="sq-XK" sz="1200">
              <a:effectLst/>
              <a:latin typeface="+mj-lt"/>
              <a:ea typeface="Times New Roman" panose="02020603050405020304" pitchFamily="18" charset="0"/>
              <a:cs typeface="Times New Roman" panose="02020603050405020304" pitchFamily="18" charset="0"/>
            </a:endParaRPr>
          </a:p>
          <a:p>
            <a:pPr marL="0" marR="0" algn="ctr">
              <a:lnSpc>
                <a:spcPct val="107000"/>
              </a:lnSpc>
              <a:spcBef>
                <a:spcPts val="0"/>
              </a:spcBef>
              <a:spcAft>
                <a:spcPts val="800"/>
              </a:spcAft>
            </a:pPr>
            <a:r>
              <a:rPr lang="sq-XK" sz="1200" b="1">
                <a:effectLst/>
                <a:latin typeface="+mj-lt"/>
                <a:ea typeface="Times New Roman" panose="02020603050405020304" pitchFamily="18" charset="0"/>
                <a:cs typeface="Times New Roman" panose="02020603050405020304" pitchFamily="18" charset="0"/>
              </a:rPr>
              <a:t>Andi Zogaj - 202151520</a:t>
            </a:r>
            <a:r>
              <a:rPr lang="sq-XK" sz="1200">
                <a:solidFill>
                  <a:srgbClr val="2F5496"/>
                </a:solidFill>
                <a:effectLst/>
                <a:latin typeface="+mj-lt"/>
                <a:ea typeface="Calibri Light" panose="020F0302020204030204" pitchFamily="34" charset="0"/>
                <a:cs typeface="Times New Roman" panose="02020603050405020304" pitchFamily="18" charset="0"/>
              </a:rPr>
              <a:t> </a:t>
            </a:r>
            <a:endParaRPr lang="sq-XK" sz="1200">
              <a:effectLst/>
              <a:latin typeface="+mj-lt"/>
              <a:ea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733425" y="419936"/>
            <a:ext cx="7658100"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L.P.-Login dhe Logout</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graphicFrame>
        <p:nvGraphicFramePr>
          <p:cNvPr id="5" name="Object 4">
            <a:extLst>
              <a:ext uri="{FF2B5EF4-FFF2-40B4-BE49-F238E27FC236}">
                <a16:creationId xmlns:a16="http://schemas.microsoft.com/office/drawing/2014/main" id="{5C76494A-4078-07C7-317C-C23EECDCE50A}"/>
              </a:ext>
            </a:extLst>
          </p:cNvPr>
          <p:cNvGraphicFramePr>
            <a:graphicFrameLocks/>
          </p:cNvGraphicFramePr>
          <p:nvPr>
            <p:extLst>
              <p:ext uri="{D42A27DB-BD31-4B8C-83A1-F6EECF244321}">
                <p14:modId xmlns:p14="http://schemas.microsoft.com/office/powerpoint/2010/main" val="1058367512"/>
              </p:ext>
            </p:extLst>
          </p:nvPr>
        </p:nvGraphicFramePr>
        <p:xfrm>
          <a:off x="2559119" y="1551839"/>
          <a:ext cx="3671888" cy="3239236"/>
        </p:xfrm>
        <a:graphic>
          <a:graphicData uri="http://schemas.openxmlformats.org/presentationml/2006/ole">
            <mc:AlternateContent xmlns:mc="http://schemas.openxmlformats.org/markup-compatibility/2006">
              <mc:Choice xmlns:v="urn:schemas-microsoft-com:vml" Requires="v">
                <p:oleObj name="Picture" r:id="rId3" imgW="0" imgH="0" progId="StaticMetafile">
                  <p:embed/>
                </p:oleObj>
              </mc:Choice>
              <mc:Fallback>
                <p:oleObj name="Picture" r:id="rId3" imgW="0" imgH="0" progId="StaticMetafile">
                  <p:embed/>
                  <p:pic>
                    <p:nvPicPr>
                      <p:cNvPr id="0" name="rectole000000000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9119" y="1551839"/>
                        <a:ext cx="3671888" cy="3239236"/>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656330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L.P.-Signup</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graphicFrame>
        <p:nvGraphicFramePr>
          <p:cNvPr id="7" name="Object 6">
            <a:extLst>
              <a:ext uri="{FF2B5EF4-FFF2-40B4-BE49-F238E27FC236}">
                <a16:creationId xmlns:a16="http://schemas.microsoft.com/office/drawing/2014/main" id="{DA4B2174-2FE3-931C-5D0B-8D5A83592500}"/>
              </a:ext>
            </a:extLst>
          </p:cNvPr>
          <p:cNvGraphicFramePr>
            <a:graphicFrameLocks/>
          </p:cNvGraphicFramePr>
          <p:nvPr>
            <p:extLst>
              <p:ext uri="{D42A27DB-BD31-4B8C-83A1-F6EECF244321}">
                <p14:modId xmlns:p14="http://schemas.microsoft.com/office/powerpoint/2010/main" val="4042423637"/>
              </p:ext>
            </p:extLst>
          </p:nvPr>
        </p:nvGraphicFramePr>
        <p:xfrm>
          <a:off x="2428874" y="1390652"/>
          <a:ext cx="4286250" cy="3543295"/>
        </p:xfrm>
        <a:graphic>
          <a:graphicData uri="http://schemas.openxmlformats.org/presentationml/2006/ole">
            <mc:AlternateContent xmlns:mc="http://schemas.openxmlformats.org/markup-compatibility/2006">
              <mc:Choice xmlns:v="urn:schemas-microsoft-com:vml" Requires="v">
                <p:oleObj name="Picture" r:id="rId3" imgW="0" imgH="0" progId="StaticMetafile">
                  <p:embed/>
                </p:oleObj>
              </mc:Choice>
              <mc:Fallback>
                <p:oleObj name="Picture" r:id="rId3" imgW="0" imgH="0" progId="StaticMetafile">
                  <p:embed/>
                  <p:pic>
                    <p:nvPicPr>
                      <p:cNvPr id="0" name="rectole000000000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8874" y="1390652"/>
                        <a:ext cx="4286250" cy="3543295"/>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2761915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L.P.-Signup</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5" name="Rectangle 4">
            <a:extLst>
              <a:ext uri="{FF2B5EF4-FFF2-40B4-BE49-F238E27FC236}">
                <a16:creationId xmlns:a16="http://schemas.microsoft.com/office/drawing/2014/main" id="{7BBD0F46-1B19-BA00-C02F-E6C40BD849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graphicFrame>
        <p:nvGraphicFramePr>
          <p:cNvPr id="8" name="Object 7">
            <a:extLst>
              <a:ext uri="{FF2B5EF4-FFF2-40B4-BE49-F238E27FC236}">
                <a16:creationId xmlns:a16="http://schemas.microsoft.com/office/drawing/2014/main" id="{7635DA2E-882E-D696-6F8E-CE4204C4AA22}"/>
              </a:ext>
            </a:extLst>
          </p:cNvPr>
          <p:cNvGraphicFramePr>
            <a:graphicFrameLocks/>
          </p:cNvGraphicFramePr>
          <p:nvPr>
            <p:extLst>
              <p:ext uri="{D42A27DB-BD31-4B8C-83A1-F6EECF244321}">
                <p14:modId xmlns:p14="http://schemas.microsoft.com/office/powerpoint/2010/main" val="979398810"/>
              </p:ext>
            </p:extLst>
          </p:nvPr>
        </p:nvGraphicFramePr>
        <p:xfrm>
          <a:off x="2247898" y="1266091"/>
          <a:ext cx="4648201" cy="3877409"/>
        </p:xfrm>
        <a:graphic>
          <a:graphicData uri="http://schemas.openxmlformats.org/presentationml/2006/ole">
            <mc:AlternateContent xmlns:mc="http://schemas.openxmlformats.org/markup-compatibility/2006">
              <mc:Choice xmlns:v="urn:schemas-microsoft-com:vml" Requires="v">
                <p:oleObj name="Picture" r:id="rId3" imgW="0" imgH="0" progId="StaticMetafile">
                  <p:embed/>
                </p:oleObj>
              </mc:Choice>
              <mc:Fallback>
                <p:oleObj name="Picture" r:id="rId3" imgW="0" imgH="0" progId="StaticMetafile">
                  <p:embed/>
                  <p:pic>
                    <p:nvPicPr>
                      <p:cNvPr id="0" name="rectole000000000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7898" y="1266091"/>
                        <a:ext cx="4648201" cy="3877409"/>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3142663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L.P.-Search</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5" name="Rectangle 4">
            <a:extLst>
              <a:ext uri="{FF2B5EF4-FFF2-40B4-BE49-F238E27FC236}">
                <a16:creationId xmlns:a16="http://schemas.microsoft.com/office/drawing/2014/main" id="{7BBD0F46-1B19-BA00-C02F-E6C40BD849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sp>
        <p:nvSpPr>
          <p:cNvPr id="2" name="Rectangle 2">
            <a:extLst>
              <a:ext uri="{FF2B5EF4-FFF2-40B4-BE49-F238E27FC236}">
                <a16:creationId xmlns:a16="http://schemas.microsoft.com/office/drawing/2014/main" id="{34B7354E-17C5-22C7-EE1E-EA731A85817B}"/>
              </a:ext>
            </a:extLst>
          </p:cNvPr>
          <p:cNvSpPr>
            <a:spLocks noChangeArrowheads="1"/>
          </p:cNvSpPr>
          <p:nvPr/>
        </p:nvSpPr>
        <p:spPr bwMode="auto">
          <a:xfrm>
            <a:off x="4027363" y="-724635"/>
            <a:ext cx="62994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graphicFrame>
        <p:nvGraphicFramePr>
          <p:cNvPr id="3" name="Object 2">
            <a:extLst>
              <a:ext uri="{FF2B5EF4-FFF2-40B4-BE49-F238E27FC236}">
                <a16:creationId xmlns:a16="http://schemas.microsoft.com/office/drawing/2014/main" id="{3C42DC90-CEC2-BA78-42D6-92789A1149FF}"/>
              </a:ext>
            </a:extLst>
          </p:cNvPr>
          <p:cNvGraphicFramePr>
            <a:graphicFrameLocks/>
          </p:cNvGraphicFramePr>
          <p:nvPr>
            <p:extLst>
              <p:ext uri="{D42A27DB-BD31-4B8C-83A1-F6EECF244321}">
                <p14:modId xmlns:p14="http://schemas.microsoft.com/office/powerpoint/2010/main" val="365793754"/>
              </p:ext>
            </p:extLst>
          </p:nvPr>
        </p:nvGraphicFramePr>
        <p:xfrm>
          <a:off x="2505073" y="1209678"/>
          <a:ext cx="4133851" cy="3933822"/>
        </p:xfrm>
        <a:graphic>
          <a:graphicData uri="http://schemas.openxmlformats.org/presentationml/2006/ole">
            <mc:AlternateContent xmlns:mc="http://schemas.openxmlformats.org/markup-compatibility/2006">
              <mc:Choice xmlns:v="urn:schemas-microsoft-com:vml" Requires="v">
                <p:oleObj name="Picture" r:id="rId3" imgW="0" imgH="0" progId="StaticMetafile">
                  <p:embed/>
                </p:oleObj>
              </mc:Choice>
              <mc:Fallback>
                <p:oleObj name="Picture" r:id="rId3" imgW="0" imgH="0" progId="StaticMetafile">
                  <p:embed/>
                  <p:pic>
                    <p:nvPicPr>
                      <p:cNvPr id="0" name="rectole000000000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5073" y="1209678"/>
                        <a:ext cx="4133851" cy="3933822"/>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685437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L.P.-Diagnoza</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5" name="Rectangle 4">
            <a:extLst>
              <a:ext uri="{FF2B5EF4-FFF2-40B4-BE49-F238E27FC236}">
                <a16:creationId xmlns:a16="http://schemas.microsoft.com/office/drawing/2014/main" id="{7BBD0F46-1B19-BA00-C02F-E6C40BD849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sp>
        <p:nvSpPr>
          <p:cNvPr id="2" name="Rectangle 2">
            <a:extLst>
              <a:ext uri="{FF2B5EF4-FFF2-40B4-BE49-F238E27FC236}">
                <a16:creationId xmlns:a16="http://schemas.microsoft.com/office/drawing/2014/main" id="{34B7354E-17C5-22C7-EE1E-EA731A85817B}"/>
              </a:ext>
            </a:extLst>
          </p:cNvPr>
          <p:cNvSpPr>
            <a:spLocks noChangeArrowheads="1"/>
          </p:cNvSpPr>
          <p:nvPr/>
        </p:nvSpPr>
        <p:spPr bwMode="auto">
          <a:xfrm>
            <a:off x="4027363" y="-724635"/>
            <a:ext cx="62994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7" name="Rectangle 2">
            <a:extLst>
              <a:ext uri="{FF2B5EF4-FFF2-40B4-BE49-F238E27FC236}">
                <a16:creationId xmlns:a16="http://schemas.microsoft.com/office/drawing/2014/main" id="{CE8BCA49-C138-D767-6AE7-6CEA9B1D4393}"/>
              </a:ext>
            </a:extLst>
          </p:cNvPr>
          <p:cNvSpPr>
            <a:spLocks noChangeArrowheads="1"/>
          </p:cNvSpPr>
          <p:nvPr/>
        </p:nvSpPr>
        <p:spPr bwMode="auto">
          <a:xfrm>
            <a:off x="1733550" y="14660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graphicFrame>
        <p:nvGraphicFramePr>
          <p:cNvPr id="8" name="Object 7">
            <a:extLst>
              <a:ext uri="{FF2B5EF4-FFF2-40B4-BE49-F238E27FC236}">
                <a16:creationId xmlns:a16="http://schemas.microsoft.com/office/drawing/2014/main" id="{F5143F75-87C9-C272-8D09-51A270F6682C}"/>
              </a:ext>
            </a:extLst>
          </p:cNvPr>
          <p:cNvGraphicFramePr>
            <a:graphicFrameLocks/>
          </p:cNvGraphicFramePr>
          <p:nvPr>
            <p:extLst>
              <p:ext uri="{D42A27DB-BD31-4B8C-83A1-F6EECF244321}">
                <p14:modId xmlns:p14="http://schemas.microsoft.com/office/powerpoint/2010/main" val="1721826872"/>
              </p:ext>
            </p:extLst>
          </p:nvPr>
        </p:nvGraphicFramePr>
        <p:xfrm>
          <a:off x="1819274" y="1466014"/>
          <a:ext cx="5505450" cy="3257550"/>
        </p:xfrm>
        <a:graphic>
          <a:graphicData uri="http://schemas.openxmlformats.org/presentationml/2006/ole">
            <mc:AlternateContent xmlns:mc="http://schemas.openxmlformats.org/markup-compatibility/2006">
              <mc:Choice xmlns:v="urn:schemas-microsoft-com:vml" Requires="v">
                <p:oleObj name="Picture" r:id="rId3" imgW="0" imgH="0" progId="StaticMetafile">
                  <p:embed/>
                </p:oleObj>
              </mc:Choice>
              <mc:Fallback>
                <p:oleObj name="Picture" r:id="rId3" imgW="0" imgH="0" progId="StaticMetafile">
                  <p:embed/>
                  <p:pic>
                    <p:nvPicPr>
                      <p:cNvPr id="0" name="rectole000000000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9274" y="1466014"/>
                        <a:ext cx="5505450" cy="32575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2219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L.P.-Menyra e Pageses</a:t>
            </a:r>
            <a:endParaRPr lang="pt-B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5" name="Rectangle 4">
            <a:extLst>
              <a:ext uri="{FF2B5EF4-FFF2-40B4-BE49-F238E27FC236}">
                <a16:creationId xmlns:a16="http://schemas.microsoft.com/office/drawing/2014/main" id="{7BBD0F46-1B19-BA00-C02F-E6C40BD849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sp>
        <p:nvSpPr>
          <p:cNvPr id="2" name="Rectangle 2">
            <a:extLst>
              <a:ext uri="{FF2B5EF4-FFF2-40B4-BE49-F238E27FC236}">
                <a16:creationId xmlns:a16="http://schemas.microsoft.com/office/drawing/2014/main" id="{34B7354E-17C5-22C7-EE1E-EA731A85817B}"/>
              </a:ext>
            </a:extLst>
          </p:cNvPr>
          <p:cNvSpPr>
            <a:spLocks noChangeArrowheads="1"/>
          </p:cNvSpPr>
          <p:nvPr/>
        </p:nvSpPr>
        <p:spPr bwMode="auto">
          <a:xfrm>
            <a:off x="4027363" y="-724635"/>
            <a:ext cx="62994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7" name="Rectangle 2">
            <a:extLst>
              <a:ext uri="{FF2B5EF4-FFF2-40B4-BE49-F238E27FC236}">
                <a16:creationId xmlns:a16="http://schemas.microsoft.com/office/drawing/2014/main" id="{69004CFB-83B5-DE17-75F9-2311F17BBC94}"/>
              </a:ext>
            </a:extLst>
          </p:cNvPr>
          <p:cNvSpPr>
            <a:spLocks noChangeArrowheads="1"/>
          </p:cNvSpPr>
          <p:nvPr/>
        </p:nvSpPr>
        <p:spPr bwMode="auto">
          <a:xfrm>
            <a:off x="1938337" y="1323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graphicFrame>
        <p:nvGraphicFramePr>
          <p:cNvPr id="8" name="Object 7">
            <a:extLst>
              <a:ext uri="{FF2B5EF4-FFF2-40B4-BE49-F238E27FC236}">
                <a16:creationId xmlns:a16="http://schemas.microsoft.com/office/drawing/2014/main" id="{5B2BB0C2-93F1-0E41-3F0A-572D545CAA42}"/>
              </a:ext>
            </a:extLst>
          </p:cNvPr>
          <p:cNvGraphicFramePr>
            <a:graphicFrameLocks/>
          </p:cNvGraphicFramePr>
          <p:nvPr>
            <p:extLst>
              <p:ext uri="{D42A27DB-BD31-4B8C-83A1-F6EECF244321}">
                <p14:modId xmlns:p14="http://schemas.microsoft.com/office/powerpoint/2010/main" val="2134967416"/>
              </p:ext>
            </p:extLst>
          </p:nvPr>
        </p:nvGraphicFramePr>
        <p:xfrm>
          <a:off x="1824037" y="1323975"/>
          <a:ext cx="5495925" cy="3514725"/>
        </p:xfrm>
        <a:graphic>
          <a:graphicData uri="http://schemas.openxmlformats.org/presentationml/2006/ole">
            <mc:AlternateContent xmlns:mc="http://schemas.openxmlformats.org/markup-compatibility/2006">
              <mc:Choice xmlns:v="urn:schemas-microsoft-com:vml" Requires="v">
                <p:oleObj name="Picture" r:id="rId3" imgW="0" imgH="0" progId="StaticMetafile">
                  <p:embed/>
                </p:oleObj>
              </mc:Choice>
              <mc:Fallback>
                <p:oleObj name="Picture" r:id="rId3" imgW="0" imgH="0" progId="StaticMetafile">
                  <p:embed/>
                  <p:pic>
                    <p:nvPicPr>
                      <p:cNvPr id="0" name="rectole000000000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037" y="1323975"/>
                        <a:ext cx="5495925" cy="3514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29168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L.P.-Artikujt mbi Shendetin</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5" name="Rectangle 4">
            <a:extLst>
              <a:ext uri="{FF2B5EF4-FFF2-40B4-BE49-F238E27FC236}">
                <a16:creationId xmlns:a16="http://schemas.microsoft.com/office/drawing/2014/main" id="{7BBD0F46-1B19-BA00-C02F-E6C40BD849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sp>
        <p:nvSpPr>
          <p:cNvPr id="2" name="Rectangle 2">
            <a:extLst>
              <a:ext uri="{FF2B5EF4-FFF2-40B4-BE49-F238E27FC236}">
                <a16:creationId xmlns:a16="http://schemas.microsoft.com/office/drawing/2014/main" id="{34B7354E-17C5-22C7-EE1E-EA731A85817B}"/>
              </a:ext>
            </a:extLst>
          </p:cNvPr>
          <p:cNvSpPr>
            <a:spLocks noChangeArrowheads="1"/>
          </p:cNvSpPr>
          <p:nvPr/>
        </p:nvSpPr>
        <p:spPr bwMode="auto">
          <a:xfrm>
            <a:off x="4027363" y="-724635"/>
            <a:ext cx="62994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7" name="Rectangle 2">
            <a:extLst>
              <a:ext uri="{FF2B5EF4-FFF2-40B4-BE49-F238E27FC236}">
                <a16:creationId xmlns:a16="http://schemas.microsoft.com/office/drawing/2014/main" id="{3B684112-E4A2-28D7-1CF6-51BC3121C150}"/>
              </a:ext>
            </a:extLst>
          </p:cNvPr>
          <p:cNvSpPr>
            <a:spLocks noChangeArrowheads="1"/>
          </p:cNvSpPr>
          <p:nvPr/>
        </p:nvSpPr>
        <p:spPr bwMode="auto">
          <a:xfrm>
            <a:off x="1900237" y="1409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graphicFrame>
        <p:nvGraphicFramePr>
          <p:cNvPr id="8" name="Object 7">
            <a:extLst>
              <a:ext uri="{FF2B5EF4-FFF2-40B4-BE49-F238E27FC236}">
                <a16:creationId xmlns:a16="http://schemas.microsoft.com/office/drawing/2014/main" id="{2AE11733-B68C-40F0-92D2-4D9DAB75AE07}"/>
              </a:ext>
            </a:extLst>
          </p:cNvPr>
          <p:cNvGraphicFramePr>
            <a:graphicFrameLocks/>
          </p:cNvGraphicFramePr>
          <p:nvPr>
            <p:extLst>
              <p:ext uri="{D42A27DB-BD31-4B8C-83A1-F6EECF244321}">
                <p14:modId xmlns:p14="http://schemas.microsoft.com/office/powerpoint/2010/main" val="3540013222"/>
              </p:ext>
            </p:extLst>
          </p:nvPr>
        </p:nvGraphicFramePr>
        <p:xfrm>
          <a:off x="1824036" y="1409700"/>
          <a:ext cx="5495925" cy="3533775"/>
        </p:xfrm>
        <a:graphic>
          <a:graphicData uri="http://schemas.openxmlformats.org/presentationml/2006/ole">
            <mc:AlternateContent xmlns:mc="http://schemas.openxmlformats.org/markup-compatibility/2006">
              <mc:Choice xmlns:v="urn:schemas-microsoft-com:vml" Requires="v">
                <p:oleObj name="Picture" r:id="rId3" imgW="0" imgH="0" progId="StaticMetafile">
                  <p:embed/>
                </p:oleObj>
              </mc:Choice>
              <mc:Fallback>
                <p:oleObj name="Picture" r:id="rId3" imgW="0" imgH="0" progId="StaticMetafile">
                  <p:embed/>
                  <p:pic>
                    <p:nvPicPr>
                      <p:cNvPr id="0" name="rectole000000000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036" y="1409700"/>
                        <a:ext cx="5495925" cy="3533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3395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L.P.-Linja mes Pacientit dhe Mjekut</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5" name="Rectangle 4">
            <a:extLst>
              <a:ext uri="{FF2B5EF4-FFF2-40B4-BE49-F238E27FC236}">
                <a16:creationId xmlns:a16="http://schemas.microsoft.com/office/drawing/2014/main" id="{7BBD0F46-1B19-BA00-C02F-E6C40BD849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sp>
        <p:nvSpPr>
          <p:cNvPr id="2" name="Rectangle 2">
            <a:extLst>
              <a:ext uri="{FF2B5EF4-FFF2-40B4-BE49-F238E27FC236}">
                <a16:creationId xmlns:a16="http://schemas.microsoft.com/office/drawing/2014/main" id="{34B7354E-17C5-22C7-EE1E-EA731A85817B}"/>
              </a:ext>
            </a:extLst>
          </p:cNvPr>
          <p:cNvSpPr>
            <a:spLocks noChangeArrowheads="1"/>
          </p:cNvSpPr>
          <p:nvPr/>
        </p:nvSpPr>
        <p:spPr bwMode="auto">
          <a:xfrm>
            <a:off x="4027363" y="-724635"/>
            <a:ext cx="62994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7" name="Rectangle 2">
            <a:extLst>
              <a:ext uri="{FF2B5EF4-FFF2-40B4-BE49-F238E27FC236}">
                <a16:creationId xmlns:a16="http://schemas.microsoft.com/office/drawing/2014/main" id="{A6654386-E0A8-4698-AEE7-815B767C3206}"/>
              </a:ext>
            </a:extLst>
          </p:cNvPr>
          <p:cNvSpPr>
            <a:spLocks noChangeArrowheads="1"/>
          </p:cNvSpPr>
          <p:nvPr/>
        </p:nvSpPr>
        <p:spPr bwMode="auto">
          <a:xfrm>
            <a:off x="3048000" y="180975"/>
            <a:ext cx="925221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graphicFrame>
        <p:nvGraphicFramePr>
          <p:cNvPr id="8" name="Object 7">
            <a:extLst>
              <a:ext uri="{FF2B5EF4-FFF2-40B4-BE49-F238E27FC236}">
                <a16:creationId xmlns:a16="http://schemas.microsoft.com/office/drawing/2014/main" id="{1DB6366C-0E3D-49B1-DC15-48056A4040F7}"/>
              </a:ext>
            </a:extLst>
          </p:cNvPr>
          <p:cNvGraphicFramePr>
            <a:graphicFrameLocks/>
          </p:cNvGraphicFramePr>
          <p:nvPr>
            <p:extLst>
              <p:ext uri="{D42A27DB-BD31-4B8C-83A1-F6EECF244321}">
                <p14:modId xmlns:p14="http://schemas.microsoft.com/office/powerpoint/2010/main" val="793661741"/>
              </p:ext>
            </p:extLst>
          </p:nvPr>
        </p:nvGraphicFramePr>
        <p:xfrm>
          <a:off x="2943223" y="1199415"/>
          <a:ext cx="3257551" cy="3858358"/>
        </p:xfrm>
        <a:graphic>
          <a:graphicData uri="http://schemas.openxmlformats.org/presentationml/2006/ole">
            <mc:AlternateContent xmlns:mc="http://schemas.openxmlformats.org/markup-compatibility/2006">
              <mc:Choice xmlns:v="urn:schemas-microsoft-com:vml" Requires="v">
                <p:oleObj name="Picture" r:id="rId3" imgW="0" imgH="0" progId="StaticMetafile">
                  <p:embed/>
                </p:oleObj>
              </mc:Choice>
              <mc:Fallback>
                <p:oleObj name="Picture" r:id="rId3" imgW="0" imgH="0" progId="StaticMetafile">
                  <p:embed/>
                  <p:pic>
                    <p:nvPicPr>
                      <p:cNvPr id="0" name="rectole000000000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223" y="1199415"/>
                        <a:ext cx="3257551" cy="3858358"/>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4221803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L.P.-Profili i Pacientit</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5" name="Rectangle 4">
            <a:extLst>
              <a:ext uri="{FF2B5EF4-FFF2-40B4-BE49-F238E27FC236}">
                <a16:creationId xmlns:a16="http://schemas.microsoft.com/office/drawing/2014/main" id="{7BBD0F46-1B19-BA00-C02F-E6C40BD849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sp>
        <p:nvSpPr>
          <p:cNvPr id="2" name="Rectangle 2">
            <a:extLst>
              <a:ext uri="{FF2B5EF4-FFF2-40B4-BE49-F238E27FC236}">
                <a16:creationId xmlns:a16="http://schemas.microsoft.com/office/drawing/2014/main" id="{34B7354E-17C5-22C7-EE1E-EA731A85817B}"/>
              </a:ext>
            </a:extLst>
          </p:cNvPr>
          <p:cNvSpPr>
            <a:spLocks noChangeArrowheads="1"/>
          </p:cNvSpPr>
          <p:nvPr/>
        </p:nvSpPr>
        <p:spPr bwMode="auto">
          <a:xfrm>
            <a:off x="4027363" y="-724635"/>
            <a:ext cx="62994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7" name="Rectangle 2">
            <a:extLst>
              <a:ext uri="{FF2B5EF4-FFF2-40B4-BE49-F238E27FC236}">
                <a16:creationId xmlns:a16="http://schemas.microsoft.com/office/drawing/2014/main" id="{036B9168-84BA-80BF-77A4-BDC60F3F2F30}"/>
              </a:ext>
            </a:extLst>
          </p:cNvPr>
          <p:cNvSpPr>
            <a:spLocks noChangeArrowheads="1"/>
          </p:cNvSpPr>
          <p:nvPr/>
        </p:nvSpPr>
        <p:spPr bwMode="auto">
          <a:xfrm>
            <a:off x="1724025" y="15612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graphicFrame>
        <p:nvGraphicFramePr>
          <p:cNvPr id="8" name="Object 7">
            <a:extLst>
              <a:ext uri="{FF2B5EF4-FFF2-40B4-BE49-F238E27FC236}">
                <a16:creationId xmlns:a16="http://schemas.microsoft.com/office/drawing/2014/main" id="{A68CCE1A-558B-9E56-CA07-6CAA7E948D5D}"/>
              </a:ext>
            </a:extLst>
          </p:cNvPr>
          <p:cNvGraphicFramePr>
            <a:graphicFrameLocks/>
          </p:cNvGraphicFramePr>
          <p:nvPr>
            <p:extLst>
              <p:ext uri="{D42A27DB-BD31-4B8C-83A1-F6EECF244321}">
                <p14:modId xmlns:p14="http://schemas.microsoft.com/office/powerpoint/2010/main" val="3149998273"/>
              </p:ext>
            </p:extLst>
          </p:nvPr>
        </p:nvGraphicFramePr>
        <p:xfrm>
          <a:off x="1824036" y="1524099"/>
          <a:ext cx="5495925" cy="3162300"/>
        </p:xfrm>
        <a:graphic>
          <a:graphicData uri="http://schemas.openxmlformats.org/presentationml/2006/ole">
            <mc:AlternateContent xmlns:mc="http://schemas.openxmlformats.org/markup-compatibility/2006">
              <mc:Choice xmlns:v="urn:schemas-microsoft-com:vml" Requires="v">
                <p:oleObj name="Picture" r:id="rId3" imgW="0" imgH="0" progId="StaticMetafile">
                  <p:embed/>
                </p:oleObj>
              </mc:Choice>
              <mc:Fallback>
                <p:oleObj name="Picture" r:id="rId3" imgW="0" imgH="0" progId="StaticMetafile">
                  <p:embed/>
                  <p:pic>
                    <p:nvPicPr>
                      <p:cNvPr id="0" name="rectole000000000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036" y="1524099"/>
                        <a:ext cx="5495925" cy="3162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93933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L.P.-Profili i Mjekut</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5" name="Rectangle 4">
            <a:extLst>
              <a:ext uri="{FF2B5EF4-FFF2-40B4-BE49-F238E27FC236}">
                <a16:creationId xmlns:a16="http://schemas.microsoft.com/office/drawing/2014/main" id="{7BBD0F46-1B19-BA00-C02F-E6C40BD849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sp>
        <p:nvSpPr>
          <p:cNvPr id="2" name="Rectangle 2">
            <a:extLst>
              <a:ext uri="{FF2B5EF4-FFF2-40B4-BE49-F238E27FC236}">
                <a16:creationId xmlns:a16="http://schemas.microsoft.com/office/drawing/2014/main" id="{34B7354E-17C5-22C7-EE1E-EA731A85817B}"/>
              </a:ext>
            </a:extLst>
          </p:cNvPr>
          <p:cNvSpPr>
            <a:spLocks noChangeArrowheads="1"/>
          </p:cNvSpPr>
          <p:nvPr/>
        </p:nvSpPr>
        <p:spPr bwMode="auto">
          <a:xfrm>
            <a:off x="4027363" y="-724635"/>
            <a:ext cx="62994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7" name="Rectangle 2">
            <a:extLst>
              <a:ext uri="{FF2B5EF4-FFF2-40B4-BE49-F238E27FC236}">
                <a16:creationId xmlns:a16="http://schemas.microsoft.com/office/drawing/2014/main" id="{19F32118-AA83-13E4-B61B-1F6AD123CE66}"/>
              </a:ext>
            </a:extLst>
          </p:cNvPr>
          <p:cNvSpPr>
            <a:spLocks noChangeArrowheads="1"/>
          </p:cNvSpPr>
          <p:nvPr/>
        </p:nvSpPr>
        <p:spPr bwMode="auto">
          <a:xfrm>
            <a:off x="1819275" y="154314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graphicFrame>
        <p:nvGraphicFramePr>
          <p:cNvPr id="8" name="Object 7">
            <a:extLst>
              <a:ext uri="{FF2B5EF4-FFF2-40B4-BE49-F238E27FC236}">
                <a16:creationId xmlns:a16="http://schemas.microsoft.com/office/drawing/2014/main" id="{C940E83F-23EA-6F20-C6C3-C818A5541BA6}"/>
              </a:ext>
            </a:extLst>
          </p:cNvPr>
          <p:cNvGraphicFramePr>
            <a:graphicFrameLocks/>
          </p:cNvGraphicFramePr>
          <p:nvPr>
            <p:extLst>
              <p:ext uri="{D42A27DB-BD31-4B8C-83A1-F6EECF244321}">
                <p14:modId xmlns:p14="http://schemas.microsoft.com/office/powerpoint/2010/main" val="663910240"/>
              </p:ext>
            </p:extLst>
          </p:nvPr>
        </p:nvGraphicFramePr>
        <p:xfrm>
          <a:off x="1819275" y="1638300"/>
          <a:ext cx="5505450" cy="2952750"/>
        </p:xfrm>
        <a:graphic>
          <a:graphicData uri="http://schemas.openxmlformats.org/presentationml/2006/ole">
            <mc:AlternateContent xmlns:mc="http://schemas.openxmlformats.org/markup-compatibility/2006">
              <mc:Choice xmlns:v="urn:schemas-microsoft-com:vml" Requires="v">
                <p:oleObj name="Picture" r:id="rId3" imgW="0" imgH="0" progId="StaticMetafile">
                  <p:embed/>
                </p:oleObj>
              </mc:Choice>
              <mc:Fallback>
                <p:oleObj name="Picture" r:id="rId3" imgW="0" imgH="0" progId="StaticMetafile">
                  <p:embed/>
                  <p:pic>
                    <p:nvPicPr>
                      <p:cNvPr id="0" name="rectole00000000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1638300"/>
                        <a:ext cx="5505450" cy="2952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51272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Context</a:t>
            </a:r>
            <a:endParaRPr sz="3600" dirty="0">
              <a:solidFill>
                <a:schemeClr val="accent1"/>
              </a:solidFill>
              <a:latin typeface="Times" pitchFamily="18" charset="0"/>
              <a:cs typeface="Times" pitchFamily="18" charset="0"/>
            </a:endParaRPr>
          </a:p>
        </p:txBody>
      </p:sp>
      <p:sp>
        <p:nvSpPr>
          <p:cNvPr id="320" name="Google Shape;320;p50"/>
          <p:cNvSpPr txBox="1">
            <a:spLocks noGrp="1"/>
          </p:cNvSpPr>
          <p:nvPr>
            <p:ph type="body" idx="1"/>
          </p:nvPr>
        </p:nvSpPr>
        <p:spPr>
          <a:xfrm>
            <a:off x="723900" y="1461246"/>
            <a:ext cx="7707000" cy="2910679"/>
          </a:xfrm>
          <a:prstGeom prst="rect">
            <a:avLst/>
          </a:prstGeom>
        </p:spPr>
        <p:txBody>
          <a:bodyPr spcFirstLastPara="1" wrap="square" lIns="91425" tIns="91425" rIns="91425" bIns="91425" anchor="ctr" anchorCtr="0">
            <a:noAutofit/>
          </a:bodyPr>
          <a:lstStyle/>
          <a:p>
            <a:pPr marL="0" marR="0" indent="0">
              <a:lnSpc>
                <a:spcPct val="107000"/>
              </a:lnSpc>
              <a:spcBef>
                <a:spcPts val="0"/>
              </a:spcBef>
              <a:spcAft>
                <a:spcPts val="0"/>
              </a:spcAft>
              <a:buNone/>
            </a:pPr>
            <a:r>
              <a:rPr lang="sq-XK" sz="1800">
                <a:effectLst/>
                <a:latin typeface="Times New Roman" panose="02020603050405020304" pitchFamily="18" charset="0"/>
                <a:ea typeface="Times New Roman" panose="02020603050405020304" pitchFamily="18" charset="0"/>
                <a:cs typeface="Times New Roman" panose="02020603050405020304" pitchFamily="18" charset="0"/>
              </a:rPr>
              <a:t>Ky projekt ka të bëjë me një aplikacion mobil për një Health Care System apo Sistem të Kujdesit Shëndetësor.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lnSpc>
                <a:spcPct val="107000"/>
              </a:lnSpc>
              <a:spcBef>
                <a:spcPts val="0"/>
              </a:spcBef>
              <a:spcAft>
                <a:spcPts val="0"/>
              </a:spcAft>
              <a:buNone/>
            </a:pPr>
            <a:endParaRPr lang="en-US" sz="1800">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lnSpc>
                <a:spcPct val="107000"/>
              </a:lnSpc>
              <a:spcBef>
                <a:spcPts val="0"/>
              </a:spcBef>
              <a:spcAft>
                <a:spcPts val="0"/>
              </a:spcAft>
              <a:buNone/>
            </a:pPr>
            <a:r>
              <a:rPr lang="sq-XK" sz="1800">
                <a:effectLst/>
                <a:latin typeface="Times New Roman" panose="02020603050405020304" pitchFamily="18" charset="0"/>
                <a:ea typeface="Times New Roman" panose="02020603050405020304" pitchFamily="18" charset="0"/>
                <a:cs typeface="Times New Roman" panose="02020603050405020304" pitchFamily="18" charset="0"/>
              </a:rPr>
              <a:t>Aplikacion me shume perdorime te ndryshme shendetesore, i cili mund te perdoret nga te gjitha moshat, duke marre parasyshe qe e kuptojne te perdorin nje celular dhe aplikacione informative.</a:t>
            </a:r>
            <a:endParaRPr lang="sq-XK" sz="1800">
              <a:effectLst/>
              <a:latin typeface="Calibri" panose="020F0502020204030204" pitchFamily="34" charset="0"/>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solidFill>
                <a:schemeClr val="accent1"/>
              </a:solidFill>
            </a:endParaRPr>
          </a:p>
        </p:txBody>
      </p:sp>
    </p:spTree>
    <p:extLst>
      <p:ext uri="{BB962C8B-B14F-4D97-AF65-F5344CB8AC3E}">
        <p14:creationId xmlns:p14="http://schemas.microsoft.com/office/powerpoint/2010/main" val="1195084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L.P.-Plotesimi i Faktures</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5" name="Rectangle 4">
            <a:extLst>
              <a:ext uri="{FF2B5EF4-FFF2-40B4-BE49-F238E27FC236}">
                <a16:creationId xmlns:a16="http://schemas.microsoft.com/office/drawing/2014/main" id="{7BBD0F46-1B19-BA00-C02F-E6C40BD849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sp>
        <p:nvSpPr>
          <p:cNvPr id="2" name="Rectangle 2">
            <a:extLst>
              <a:ext uri="{FF2B5EF4-FFF2-40B4-BE49-F238E27FC236}">
                <a16:creationId xmlns:a16="http://schemas.microsoft.com/office/drawing/2014/main" id="{34B7354E-17C5-22C7-EE1E-EA731A85817B}"/>
              </a:ext>
            </a:extLst>
          </p:cNvPr>
          <p:cNvSpPr>
            <a:spLocks noChangeArrowheads="1"/>
          </p:cNvSpPr>
          <p:nvPr/>
        </p:nvSpPr>
        <p:spPr bwMode="auto">
          <a:xfrm>
            <a:off x="4027363" y="-724635"/>
            <a:ext cx="62994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7" name="Rectangle 2">
            <a:extLst>
              <a:ext uri="{FF2B5EF4-FFF2-40B4-BE49-F238E27FC236}">
                <a16:creationId xmlns:a16="http://schemas.microsoft.com/office/drawing/2014/main" id="{28BACB28-20D6-35A7-0E2F-327C9837DACE}"/>
              </a:ext>
            </a:extLst>
          </p:cNvPr>
          <p:cNvSpPr>
            <a:spLocks noChangeArrowheads="1"/>
          </p:cNvSpPr>
          <p:nvPr/>
        </p:nvSpPr>
        <p:spPr bwMode="auto">
          <a:xfrm>
            <a:off x="3628495" y="-609600"/>
            <a:ext cx="698269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graphicFrame>
        <p:nvGraphicFramePr>
          <p:cNvPr id="8" name="Object 7">
            <a:extLst>
              <a:ext uri="{FF2B5EF4-FFF2-40B4-BE49-F238E27FC236}">
                <a16:creationId xmlns:a16="http://schemas.microsoft.com/office/drawing/2014/main" id="{E7F3BCA7-9ACE-85CB-D67F-32AA6BD6A810}"/>
              </a:ext>
            </a:extLst>
          </p:cNvPr>
          <p:cNvGraphicFramePr>
            <a:graphicFrameLocks/>
          </p:cNvGraphicFramePr>
          <p:nvPr>
            <p:extLst>
              <p:ext uri="{D42A27DB-BD31-4B8C-83A1-F6EECF244321}">
                <p14:modId xmlns:p14="http://schemas.microsoft.com/office/powerpoint/2010/main" val="1404186912"/>
              </p:ext>
            </p:extLst>
          </p:nvPr>
        </p:nvGraphicFramePr>
        <p:xfrm>
          <a:off x="3505199" y="1198676"/>
          <a:ext cx="2000250" cy="3811473"/>
        </p:xfrm>
        <a:graphic>
          <a:graphicData uri="http://schemas.openxmlformats.org/presentationml/2006/ole">
            <mc:AlternateContent xmlns:mc="http://schemas.openxmlformats.org/markup-compatibility/2006">
              <mc:Choice xmlns:v="urn:schemas-microsoft-com:vml" Requires="v">
                <p:oleObj name="Picture" r:id="rId3" imgW="0" imgH="0" progId="StaticMetafile">
                  <p:embed/>
                </p:oleObj>
              </mc:Choice>
              <mc:Fallback>
                <p:oleObj name="Picture" r:id="rId3" imgW="0" imgH="0" progId="StaticMetafile">
                  <p:embed/>
                  <p:pic>
                    <p:nvPicPr>
                      <p:cNvPr id="0" name="rectole00000000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199" y="1198676"/>
                        <a:ext cx="2000250" cy="3811473"/>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165428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L.P.-Caktimi i Terminit</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5" name="Rectangle 4">
            <a:extLst>
              <a:ext uri="{FF2B5EF4-FFF2-40B4-BE49-F238E27FC236}">
                <a16:creationId xmlns:a16="http://schemas.microsoft.com/office/drawing/2014/main" id="{7BBD0F46-1B19-BA00-C02F-E6C40BD849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sp>
        <p:nvSpPr>
          <p:cNvPr id="2" name="Rectangle 2">
            <a:extLst>
              <a:ext uri="{FF2B5EF4-FFF2-40B4-BE49-F238E27FC236}">
                <a16:creationId xmlns:a16="http://schemas.microsoft.com/office/drawing/2014/main" id="{34B7354E-17C5-22C7-EE1E-EA731A85817B}"/>
              </a:ext>
            </a:extLst>
          </p:cNvPr>
          <p:cNvSpPr>
            <a:spLocks noChangeArrowheads="1"/>
          </p:cNvSpPr>
          <p:nvPr/>
        </p:nvSpPr>
        <p:spPr bwMode="auto">
          <a:xfrm>
            <a:off x="4027363" y="-724635"/>
            <a:ext cx="62994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7" name="Rectangle 2">
            <a:extLst>
              <a:ext uri="{FF2B5EF4-FFF2-40B4-BE49-F238E27FC236}">
                <a16:creationId xmlns:a16="http://schemas.microsoft.com/office/drawing/2014/main" id="{CE701E87-7724-F8D0-7B17-AEAAF8F1C0BC}"/>
              </a:ext>
            </a:extLst>
          </p:cNvPr>
          <p:cNvSpPr>
            <a:spLocks noChangeArrowheads="1"/>
          </p:cNvSpPr>
          <p:nvPr/>
        </p:nvSpPr>
        <p:spPr bwMode="auto">
          <a:xfrm>
            <a:off x="3478914" y="762000"/>
            <a:ext cx="79497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graphicFrame>
        <p:nvGraphicFramePr>
          <p:cNvPr id="8" name="Object 7">
            <a:extLst>
              <a:ext uri="{FF2B5EF4-FFF2-40B4-BE49-F238E27FC236}">
                <a16:creationId xmlns:a16="http://schemas.microsoft.com/office/drawing/2014/main" id="{D042BF7C-3F22-F57B-9D3F-0D6F85EC89A1}"/>
              </a:ext>
            </a:extLst>
          </p:cNvPr>
          <p:cNvGraphicFramePr>
            <a:graphicFrameLocks/>
          </p:cNvGraphicFramePr>
          <p:nvPr>
            <p:extLst>
              <p:ext uri="{D42A27DB-BD31-4B8C-83A1-F6EECF244321}">
                <p14:modId xmlns:p14="http://schemas.microsoft.com/office/powerpoint/2010/main" val="1677782578"/>
              </p:ext>
            </p:extLst>
          </p:nvPr>
        </p:nvGraphicFramePr>
        <p:xfrm>
          <a:off x="3478914" y="1209576"/>
          <a:ext cx="2186171" cy="3857724"/>
        </p:xfrm>
        <a:graphic>
          <a:graphicData uri="http://schemas.openxmlformats.org/presentationml/2006/ole">
            <mc:AlternateContent xmlns:mc="http://schemas.openxmlformats.org/markup-compatibility/2006">
              <mc:Choice xmlns:v="urn:schemas-microsoft-com:vml" Requires="v">
                <p:oleObj name="Picture" r:id="rId3" imgW="0" imgH="0" progId="StaticMetafile">
                  <p:embed/>
                </p:oleObj>
              </mc:Choice>
              <mc:Fallback>
                <p:oleObj name="Picture" r:id="rId3" imgW="0" imgH="0" progId="StaticMetafile">
                  <p:embed/>
                  <p:pic>
                    <p:nvPicPr>
                      <p:cNvPr id="0" name="rectole000000001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8914" y="1209576"/>
                        <a:ext cx="2186171" cy="3857724"/>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2760197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L.P.-Reminder</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5" name="Rectangle 4">
            <a:extLst>
              <a:ext uri="{FF2B5EF4-FFF2-40B4-BE49-F238E27FC236}">
                <a16:creationId xmlns:a16="http://schemas.microsoft.com/office/drawing/2014/main" id="{7BBD0F46-1B19-BA00-C02F-E6C40BD849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sp>
        <p:nvSpPr>
          <p:cNvPr id="2" name="Rectangle 2">
            <a:extLst>
              <a:ext uri="{FF2B5EF4-FFF2-40B4-BE49-F238E27FC236}">
                <a16:creationId xmlns:a16="http://schemas.microsoft.com/office/drawing/2014/main" id="{34B7354E-17C5-22C7-EE1E-EA731A85817B}"/>
              </a:ext>
            </a:extLst>
          </p:cNvPr>
          <p:cNvSpPr>
            <a:spLocks noChangeArrowheads="1"/>
          </p:cNvSpPr>
          <p:nvPr/>
        </p:nvSpPr>
        <p:spPr bwMode="auto">
          <a:xfrm>
            <a:off x="4027363" y="-724635"/>
            <a:ext cx="62994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7" name="Rectangle 2">
            <a:extLst>
              <a:ext uri="{FF2B5EF4-FFF2-40B4-BE49-F238E27FC236}">
                <a16:creationId xmlns:a16="http://schemas.microsoft.com/office/drawing/2014/main" id="{C0114448-262C-2804-B8B5-ACDC10B966B6}"/>
              </a:ext>
            </a:extLst>
          </p:cNvPr>
          <p:cNvSpPr>
            <a:spLocks noChangeArrowheads="1"/>
          </p:cNvSpPr>
          <p:nvPr/>
        </p:nvSpPr>
        <p:spPr bwMode="auto">
          <a:xfrm>
            <a:off x="2905125" y="-210386"/>
            <a:ext cx="591290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graphicFrame>
        <p:nvGraphicFramePr>
          <p:cNvPr id="8" name="Object 7">
            <a:extLst>
              <a:ext uri="{FF2B5EF4-FFF2-40B4-BE49-F238E27FC236}">
                <a16:creationId xmlns:a16="http://schemas.microsoft.com/office/drawing/2014/main" id="{C7EC4E00-3021-46A9-55DD-734FCB1CE954}"/>
              </a:ext>
            </a:extLst>
          </p:cNvPr>
          <p:cNvGraphicFramePr>
            <a:graphicFrameLocks/>
          </p:cNvGraphicFramePr>
          <p:nvPr>
            <p:extLst>
              <p:ext uri="{D42A27DB-BD31-4B8C-83A1-F6EECF244321}">
                <p14:modId xmlns:p14="http://schemas.microsoft.com/office/powerpoint/2010/main" val="303830683"/>
              </p:ext>
            </p:extLst>
          </p:nvPr>
        </p:nvGraphicFramePr>
        <p:xfrm>
          <a:off x="2747961" y="1312778"/>
          <a:ext cx="3648075" cy="3583065"/>
        </p:xfrm>
        <a:graphic>
          <a:graphicData uri="http://schemas.openxmlformats.org/presentationml/2006/ole">
            <mc:AlternateContent xmlns:mc="http://schemas.openxmlformats.org/markup-compatibility/2006">
              <mc:Choice xmlns:v="urn:schemas-microsoft-com:vml" Requires="v">
                <p:oleObj name="Picture" r:id="rId3" imgW="0" imgH="0" progId="StaticMetafile">
                  <p:embed/>
                </p:oleObj>
              </mc:Choice>
              <mc:Fallback>
                <p:oleObj name="Picture" r:id="rId3" imgW="0" imgH="0" progId="StaticMetafile">
                  <p:embed/>
                  <p:pic>
                    <p:nvPicPr>
                      <p:cNvPr id="0" name="rectole00000000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7961" y="1312778"/>
                        <a:ext cx="3648075" cy="3583065"/>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40478213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L.P.-Biseda me Mjekun</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5" name="Rectangle 4">
            <a:extLst>
              <a:ext uri="{FF2B5EF4-FFF2-40B4-BE49-F238E27FC236}">
                <a16:creationId xmlns:a16="http://schemas.microsoft.com/office/drawing/2014/main" id="{7BBD0F46-1B19-BA00-C02F-E6C40BD849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sp>
        <p:nvSpPr>
          <p:cNvPr id="2" name="Rectangle 2">
            <a:extLst>
              <a:ext uri="{FF2B5EF4-FFF2-40B4-BE49-F238E27FC236}">
                <a16:creationId xmlns:a16="http://schemas.microsoft.com/office/drawing/2014/main" id="{34B7354E-17C5-22C7-EE1E-EA731A85817B}"/>
              </a:ext>
            </a:extLst>
          </p:cNvPr>
          <p:cNvSpPr>
            <a:spLocks noChangeArrowheads="1"/>
          </p:cNvSpPr>
          <p:nvPr/>
        </p:nvSpPr>
        <p:spPr bwMode="auto">
          <a:xfrm>
            <a:off x="4027363" y="-724635"/>
            <a:ext cx="62994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7" name="Rectangle 2">
            <a:extLst>
              <a:ext uri="{FF2B5EF4-FFF2-40B4-BE49-F238E27FC236}">
                <a16:creationId xmlns:a16="http://schemas.microsoft.com/office/drawing/2014/main" id="{10440B84-F8EA-F670-38F1-7B2DB312F790}"/>
              </a:ext>
            </a:extLst>
          </p:cNvPr>
          <p:cNvSpPr>
            <a:spLocks noChangeArrowheads="1"/>
          </p:cNvSpPr>
          <p:nvPr/>
        </p:nvSpPr>
        <p:spPr bwMode="auto">
          <a:xfrm>
            <a:off x="4081556" y="161925"/>
            <a:ext cx="620544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graphicFrame>
        <p:nvGraphicFramePr>
          <p:cNvPr id="8" name="Object 7">
            <a:extLst>
              <a:ext uri="{FF2B5EF4-FFF2-40B4-BE49-F238E27FC236}">
                <a16:creationId xmlns:a16="http://schemas.microsoft.com/office/drawing/2014/main" id="{028739E4-F05B-BD51-7CD3-F6105E9E4D3C}"/>
              </a:ext>
            </a:extLst>
          </p:cNvPr>
          <p:cNvGraphicFramePr>
            <a:graphicFrameLocks/>
          </p:cNvGraphicFramePr>
          <p:nvPr>
            <p:extLst>
              <p:ext uri="{D42A27DB-BD31-4B8C-83A1-F6EECF244321}">
                <p14:modId xmlns:p14="http://schemas.microsoft.com/office/powerpoint/2010/main" val="32718764"/>
              </p:ext>
            </p:extLst>
          </p:nvPr>
        </p:nvGraphicFramePr>
        <p:xfrm>
          <a:off x="2469354" y="1208942"/>
          <a:ext cx="4205289" cy="3772633"/>
        </p:xfrm>
        <a:graphic>
          <a:graphicData uri="http://schemas.openxmlformats.org/presentationml/2006/ole">
            <mc:AlternateContent xmlns:mc="http://schemas.openxmlformats.org/markup-compatibility/2006">
              <mc:Choice xmlns:v="urn:schemas-microsoft-com:vml" Requires="v">
                <p:oleObj name="Picture" r:id="rId3" imgW="0" imgH="0" progId="StaticMetafile">
                  <p:embed/>
                </p:oleObj>
              </mc:Choice>
              <mc:Fallback>
                <p:oleObj name="Picture" r:id="rId3" imgW="0" imgH="0" progId="StaticMetafile">
                  <p:embed/>
                  <p:pic>
                    <p:nvPicPr>
                      <p:cNvPr id="8" name="Object 7">
                        <a:extLst>
                          <a:ext uri="{FF2B5EF4-FFF2-40B4-BE49-F238E27FC236}">
                            <a16:creationId xmlns:a16="http://schemas.microsoft.com/office/drawing/2014/main" id="{028739E4-F05B-BD51-7CD3-F6105E9E4D3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354" y="1208942"/>
                        <a:ext cx="4205289" cy="3772633"/>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4294937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L.P.-Biseda me Pacient</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5" name="Rectangle 4">
            <a:extLst>
              <a:ext uri="{FF2B5EF4-FFF2-40B4-BE49-F238E27FC236}">
                <a16:creationId xmlns:a16="http://schemas.microsoft.com/office/drawing/2014/main" id="{7BBD0F46-1B19-BA00-C02F-E6C40BD849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sp>
        <p:nvSpPr>
          <p:cNvPr id="2" name="Rectangle 2">
            <a:extLst>
              <a:ext uri="{FF2B5EF4-FFF2-40B4-BE49-F238E27FC236}">
                <a16:creationId xmlns:a16="http://schemas.microsoft.com/office/drawing/2014/main" id="{34B7354E-17C5-22C7-EE1E-EA731A85817B}"/>
              </a:ext>
            </a:extLst>
          </p:cNvPr>
          <p:cNvSpPr>
            <a:spLocks noChangeArrowheads="1"/>
          </p:cNvSpPr>
          <p:nvPr/>
        </p:nvSpPr>
        <p:spPr bwMode="auto">
          <a:xfrm>
            <a:off x="4027363" y="-724635"/>
            <a:ext cx="62994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7" name="Rectangle 2">
            <a:extLst>
              <a:ext uri="{FF2B5EF4-FFF2-40B4-BE49-F238E27FC236}">
                <a16:creationId xmlns:a16="http://schemas.microsoft.com/office/drawing/2014/main" id="{10440B84-F8EA-F670-38F1-7B2DB312F790}"/>
              </a:ext>
            </a:extLst>
          </p:cNvPr>
          <p:cNvSpPr>
            <a:spLocks noChangeArrowheads="1"/>
          </p:cNvSpPr>
          <p:nvPr/>
        </p:nvSpPr>
        <p:spPr bwMode="auto">
          <a:xfrm>
            <a:off x="4081556" y="161925"/>
            <a:ext cx="620544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3" name="Rectangle 2">
            <a:extLst>
              <a:ext uri="{FF2B5EF4-FFF2-40B4-BE49-F238E27FC236}">
                <a16:creationId xmlns:a16="http://schemas.microsoft.com/office/drawing/2014/main" id="{53C2EE6F-FF4E-5398-8103-AF5E1ED419EB}"/>
              </a:ext>
            </a:extLst>
          </p:cNvPr>
          <p:cNvSpPr>
            <a:spLocks noChangeArrowheads="1"/>
          </p:cNvSpPr>
          <p:nvPr/>
        </p:nvSpPr>
        <p:spPr bwMode="auto">
          <a:xfrm>
            <a:off x="3721960" y="86460"/>
            <a:ext cx="706033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graphicFrame>
        <p:nvGraphicFramePr>
          <p:cNvPr id="9" name="Object 8">
            <a:extLst>
              <a:ext uri="{FF2B5EF4-FFF2-40B4-BE49-F238E27FC236}">
                <a16:creationId xmlns:a16="http://schemas.microsoft.com/office/drawing/2014/main" id="{C92CA965-B4D5-2F0F-8027-2B96893EE872}"/>
              </a:ext>
            </a:extLst>
          </p:cNvPr>
          <p:cNvGraphicFramePr>
            <a:graphicFrameLocks/>
          </p:cNvGraphicFramePr>
          <p:nvPr>
            <p:extLst>
              <p:ext uri="{D42A27DB-BD31-4B8C-83A1-F6EECF244321}">
                <p14:modId xmlns:p14="http://schemas.microsoft.com/office/powerpoint/2010/main" val="896842625"/>
              </p:ext>
            </p:extLst>
          </p:nvPr>
        </p:nvGraphicFramePr>
        <p:xfrm>
          <a:off x="2566986" y="1276358"/>
          <a:ext cx="4010026" cy="3705217"/>
        </p:xfrm>
        <a:graphic>
          <a:graphicData uri="http://schemas.openxmlformats.org/presentationml/2006/ole">
            <mc:AlternateContent xmlns:mc="http://schemas.openxmlformats.org/markup-compatibility/2006">
              <mc:Choice xmlns:v="urn:schemas-microsoft-com:vml" Requires="v">
                <p:oleObj name="Picture" r:id="rId3" imgW="0" imgH="0" progId="StaticMetafile">
                  <p:embed/>
                </p:oleObj>
              </mc:Choice>
              <mc:Fallback>
                <p:oleObj name="Picture" r:id="rId3" imgW="0" imgH="0" progId="StaticMetafile">
                  <p:embed/>
                  <p:pic>
                    <p:nvPicPr>
                      <p:cNvPr id="0" name="rectole000000001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6986" y="1276358"/>
                        <a:ext cx="4010026" cy="3705217"/>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4021715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L.P.-Harta per Spitalet e aferta</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5" name="Rectangle 4">
            <a:extLst>
              <a:ext uri="{FF2B5EF4-FFF2-40B4-BE49-F238E27FC236}">
                <a16:creationId xmlns:a16="http://schemas.microsoft.com/office/drawing/2014/main" id="{7BBD0F46-1B19-BA00-C02F-E6C40BD849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sp>
        <p:nvSpPr>
          <p:cNvPr id="2" name="Rectangle 2">
            <a:extLst>
              <a:ext uri="{FF2B5EF4-FFF2-40B4-BE49-F238E27FC236}">
                <a16:creationId xmlns:a16="http://schemas.microsoft.com/office/drawing/2014/main" id="{34B7354E-17C5-22C7-EE1E-EA731A85817B}"/>
              </a:ext>
            </a:extLst>
          </p:cNvPr>
          <p:cNvSpPr>
            <a:spLocks noChangeArrowheads="1"/>
          </p:cNvSpPr>
          <p:nvPr/>
        </p:nvSpPr>
        <p:spPr bwMode="auto">
          <a:xfrm>
            <a:off x="4027363" y="-724635"/>
            <a:ext cx="62994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7" name="Rectangle 2">
            <a:extLst>
              <a:ext uri="{FF2B5EF4-FFF2-40B4-BE49-F238E27FC236}">
                <a16:creationId xmlns:a16="http://schemas.microsoft.com/office/drawing/2014/main" id="{10440B84-F8EA-F670-38F1-7B2DB312F790}"/>
              </a:ext>
            </a:extLst>
          </p:cNvPr>
          <p:cNvSpPr>
            <a:spLocks noChangeArrowheads="1"/>
          </p:cNvSpPr>
          <p:nvPr/>
        </p:nvSpPr>
        <p:spPr bwMode="auto">
          <a:xfrm>
            <a:off x="4081556" y="161925"/>
            <a:ext cx="620544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3" name="Rectangle 2">
            <a:extLst>
              <a:ext uri="{FF2B5EF4-FFF2-40B4-BE49-F238E27FC236}">
                <a16:creationId xmlns:a16="http://schemas.microsoft.com/office/drawing/2014/main" id="{53C2EE6F-FF4E-5398-8103-AF5E1ED419EB}"/>
              </a:ext>
            </a:extLst>
          </p:cNvPr>
          <p:cNvSpPr>
            <a:spLocks noChangeArrowheads="1"/>
          </p:cNvSpPr>
          <p:nvPr/>
        </p:nvSpPr>
        <p:spPr bwMode="auto">
          <a:xfrm>
            <a:off x="3721960" y="86460"/>
            <a:ext cx="706033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8" name="Rectangle 2">
            <a:extLst>
              <a:ext uri="{FF2B5EF4-FFF2-40B4-BE49-F238E27FC236}">
                <a16:creationId xmlns:a16="http://schemas.microsoft.com/office/drawing/2014/main" id="{ACA0A8DA-371E-736F-5217-FD35DA24FB9F}"/>
              </a:ext>
            </a:extLst>
          </p:cNvPr>
          <p:cNvSpPr>
            <a:spLocks noChangeArrowheads="1"/>
          </p:cNvSpPr>
          <p:nvPr/>
        </p:nvSpPr>
        <p:spPr bwMode="auto">
          <a:xfrm>
            <a:off x="1914525" y="13812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graphicFrame>
        <p:nvGraphicFramePr>
          <p:cNvPr id="10" name="Object 9">
            <a:extLst>
              <a:ext uri="{FF2B5EF4-FFF2-40B4-BE49-F238E27FC236}">
                <a16:creationId xmlns:a16="http://schemas.microsoft.com/office/drawing/2014/main" id="{F480E4C7-AA6D-8CA0-4ED2-7F72FAD01F82}"/>
              </a:ext>
            </a:extLst>
          </p:cNvPr>
          <p:cNvGraphicFramePr>
            <a:graphicFrameLocks/>
          </p:cNvGraphicFramePr>
          <p:nvPr>
            <p:extLst>
              <p:ext uri="{D42A27DB-BD31-4B8C-83A1-F6EECF244321}">
                <p14:modId xmlns:p14="http://schemas.microsoft.com/office/powerpoint/2010/main" val="2488359446"/>
              </p:ext>
            </p:extLst>
          </p:nvPr>
        </p:nvGraphicFramePr>
        <p:xfrm>
          <a:off x="1824036" y="1381224"/>
          <a:ext cx="5495925" cy="3390900"/>
        </p:xfrm>
        <a:graphic>
          <a:graphicData uri="http://schemas.openxmlformats.org/presentationml/2006/ole">
            <mc:AlternateContent xmlns:mc="http://schemas.openxmlformats.org/markup-compatibility/2006">
              <mc:Choice xmlns:v="urn:schemas-microsoft-com:vml" Requires="v">
                <p:oleObj name="Picture" r:id="rId3" imgW="0" imgH="0" progId="StaticMetafile">
                  <p:embed/>
                </p:oleObj>
              </mc:Choice>
              <mc:Fallback>
                <p:oleObj name="Picture" r:id="rId3" imgW="0" imgH="0" progId="StaticMetafile">
                  <p:embed/>
                  <p:pic>
                    <p:nvPicPr>
                      <p:cNvPr id="0" name="rectole000000001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036" y="1381224"/>
                        <a:ext cx="5495925" cy="3390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69015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H.P.-Login Pacient/Mjek</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5" name="Rectangle 4">
            <a:extLst>
              <a:ext uri="{FF2B5EF4-FFF2-40B4-BE49-F238E27FC236}">
                <a16:creationId xmlns:a16="http://schemas.microsoft.com/office/drawing/2014/main" id="{7BBD0F46-1B19-BA00-C02F-E6C40BD849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sp>
        <p:nvSpPr>
          <p:cNvPr id="2" name="Rectangle 2">
            <a:extLst>
              <a:ext uri="{FF2B5EF4-FFF2-40B4-BE49-F238E27FC236}">
                <a16:creationId xmlns:a16="http://schemas.microsoft.com/office/drawing/2014/main" id="{34B7354E-17C5-22C7-EE1E-EA731A85817B}"/>
              </a:ext>
            </a:extLst>
          </p:cNvPr>
          <p:cNvSpPr>
            <a:spLocks noChangeArrowheads="1"/>
          </p:cNvSpPr>
          <p:nvPr/>
        </p:nvSpPr>
        <p:spPr bwMode="auto">
          <a:xfrm>
            <a:off x="4027363" y="-724635"/>
            <a:ext cx="62994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7" name="Rectangle 2">
            <a:extLst>
              <a:ext uri="{FF2B5EF4-FFF2-40B4-BE49-F238E27FC236}">
                <a16:creationId xmlns:a16="http://schemas.microsoft.com/office/drawing/2014/main" id="{10440B84-F8EA-F670-38F1-7B2DB312F790}"/>
              </a:ext>
            </a:extLst>
          </p:cNvPr>
          <p:cNvSpPr>
            <a:spLocks noChangeArrowheads="1"/>
          </p:cNvSpPr>
          <p:nvPr/>
        </p:nvSpPr>
        <p:spPr bwMode="auto">
          <a:xfrm>
            <a:off x="4081556" y="161925"/>
            <a:ext cx="620544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3" name="Rectangle 2">
            <a:extLst>
              <a:ext uri="{FF2B5EF4-FFF2-40B4-BE49-F238E27FC236}">
                <a16:creationId xmlns:a16="http://schemas.microsoft.com/office/drawing/2014/main" id="{53C2EE6F-FF4E-5398-8103-AF5E1ED419EB}"/>
              </a:ext>
            </a:extLst>
          </p:cNvPr>
          <p:cNvSpPr>
            <a:spLocks noChangeArrowheads="1"/>
          </p:cNvSpPr>
          <p:nvPr/>
        </p:nvSpPr>
        <p:spPr bwMode="auto">
          <a:xfrm>
            <a:off x="3721960" y="86460"/>
            <a:ext cx="706033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8" name="Rectangle 2">
            <a:extLst>
              <a:ext uri="{FF2B5EF4-FFF2-40B4-BE49-F238E27FC236}">
                <a16:creationId xmlns:a16="http://schemas.microsoft.com/office/drawing/2014/main" id="{ACA0A8DA-371E-736F-5217-FD35DA24FB9F}"/>
              </a:ext>
            </a:extLst>
          </p:cNvPr>
          <p:cNvSpPr>
            <a:spLocks noChangeArrowheads="1"/>
          </p:cNvSpPr>
          <p:nvPr/>
        </p:nvSpPr>
        <p:spPr bwMode="auto">
          <a:xfrm>
            <a:off x="1914525" y="13812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pic>
        <p:nvPicPr>
          <p:cNvPr id="11" name="Picture 10">
            <a:extLst>
              <a:ext uri="{FF2B5EF4-FFF2-40B4-BE49-F238E27FC236}">
                <a16:creationId xmlns:a16="http://schemas.microsoft.com/office/drawing/2014/main" id="{762AD8D3-634D-F38E-A691-D4C15A3599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0837" y="1123214"/>
            <a:ext cx="3362324" cy="3933826"/>
          </a:xfrm>
          <a:prstGeom prst="rect">
            <a:avLst/>
          </a:prstGeom>
          <a:noFill/>
          <a:ln>
            <a:noFill/>
          </a:ln>
        </p:spPr>
      </p:pic>
    </p:spTree>
    <p:extLst>
      <p:ext uri="{BB962C8B-B14F-4D97-AF65-F5344CB8AC3E}">
        <p14:creationId xmlns:p14="http://schemas.microsoft.com/office/powerpoint/2010/main" val="3341442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H.P.-Medicine Shop</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5" name="Rectangle 4">
            <a:extLst>
              <a:ext uri="{FF2B5EF4-FFF2-40B4-BE49-F238E27FC236}">
                <a16:creationId xmlns:a16="http://schemas.microsoft.com/office/drawing/2014/main" id="{7BBD0F46-1B19-BA00-C02F-E6C40BD849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sp>
        <p:nvSpPr>
          <p:cNvPr id="2" name="Rectangle 2">
            <a:extLst>
              <a:ext uri="{FF2B5EF4-FFF2-40B4-BE49-F238E27FC236}">
                <a16:creationId xmlns:a16="http://schemas.microsoft.com/office/drawing/2014/main" id="{34B7354E-17C5-22C7-EE1E-EA731A85817B}"/>
              </a:ext>
            </a:extLst>
          </p:cNvPr>
          <p:cNvSpPr>
            <a:spLocks noChangeArrowheads="1"/>
          </p:cNvSpPr>
          <p:nvPr/>
        </p:nvSpPr>
        <p:spPr bwMode="auto">
          <a:xfrm>
            <a:off x="4027363" y="-724635"/>
            <a:ext cx="62994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7" name="Rectangle 2">
            <a:extLst>
              <a:ext uri="{FF2B5EF4-FFF2-40B4-BE49-F238E27FC236}">
                <a16:creationId xmlns:a16="http://schemas.microsoft.com/office/drawing/2014/main" id="{10440B84-F8EA-F670-38F1-7B2DB312F790}"/>
              </a:ext>
            </a:extLst>
          </p:cNvPr>
          <p:cNvSpPr>
            <a:spLocks noChangeArrowheads="1"/>
          </p:cNvSpPr>
          <p:nvPr/>
        </p:nvSpPr>
        <p:spPr bwMode="auto">
          <a:xfrm>
            <a:off x="4081556" y="161925"/>
            <a:ext cx="620544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3" name="Rectangle 2">
            <a:extLst>
              <a:ext uri="{FF2B5EF4-FFF2-40B4-BE49-F238E27FC236}">
                <a16:creationId xmlns:a16="http://schemas.microsoft.com/office/drawing/2014/main" id="{53C2EE6F-FF4E-5398-8103-AF5E1ED419EB}"/>
              </a:ext>
            </a:extLst>
          </p:cNvPr>
          <p:cNvSpPr>
            <a:spLocks noChangeArrowheads="1"/>
          </p:cNvSpPr>
          <p:nvPr/>
        </p:nvSpPr>
        <p:spPr bwMode="auto">
          <a:xfrm>
            <a:off x="3721960" y="86460"/>
            <a:ext cx="706033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8" name="Rectangle 2">
            <a:extLst>
              <a:ext uri="{FF2B5EF4-FFF2-40B4-BE49-F238E27FC236}">
                <a16:creationId xmlns:a16="http://schemas.microsoft.com/office/drawing/2014/main" id="{ACA0A8DA-371E-736F-5217-FD35DA24FB9F}"/>
              </a:ext>
            </a:extLst>
          </p:cNvPr>
          <p:cNvSpPr>
            <a:spLocks noChangeArrowheads="1"/>
          </p:cNvSpPr>
          <p:nvPr/>
        </p:nvSpPr>
        <p:spPr bwMode="auto">
          <a:xfrm>
            <a:off x="1914525" y="13812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pic>
        <p:nvPicPr>
          <p:cNvPr id="12" name="Picture 11">
            <a:extLst>
              <a:ext uri="{FF2B5EF4-FFF2-40B4-BE49-F238E27FC236}">
                <a16:creationId xmlns:a16="http://schemas.microsoft.com/office/drawing/2014/main" id="{082A7800-537C-5A3F-91B7-77D714560E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43186" y="1154565"/>
            <a:ext cx="3857625" cy="3902475"/>
          </a:xfrm>
          <a:prstGeom prst="rect">
            <a:avLst/>
          </a:prstGeom>
          <a:noFill/>
          <a:ln>
            <a:noFill/>
          </a:ln>
        </p:spPr>
      </p:pic>
    </p:spTree>
    <p:extLst>
      <p:ext uri="{BB962C8B-B14F-4D97-AF65-F5344CB8AC3E}">
        <p14:creationId xmlns:p14="http://schemas.microsoft.com/office/powerpoint/2010/main" val="4203993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H.P.-Harta per Spitalet e Aferta</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5" name="Rectangle 4">
            <a:extLst>
              <a:ext uri="{FF2B5EF4-FFF2-40B4-BE49-F238E27FC236}">
                <a16:creationId xmlns:a16="http://schemas.microsoft.com/office/drawing/2014/main" id="{7BBD0F46-1B19-BA00-C02F-E6C40BD849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sp>
        <p:nvSpPr>
          <p:cNvPr id="2" name="Rectangle 2">
            <a:extLst>
              <a:ext uri="{FF2B5EF4-FFF2-40B4-BE49-F238E27FC236}">
                <a16:creationId xmlns:a16="http://schemas.microsoft.com/office/drawing/2014/main" id="{34B7354E-17C5-22C7-EE1E-EA731A85817B}"/>
              </a:ext>
            </a:extLst>
          </p:cNvPr>
          <p:cNvSpPr>
            <a:spLocks noChangeArrowheads="1"/>
          </p:cNvSpPr>
          <p:nvPr/>
        </p:nvSpPr>
        <p:spPr bwMode="auto">
          <a:xfrm>
            <a:off x="4027363" y="-724635"/>
            <a:ext cx="62994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7" name="Rectangle 2">
            <a:extLst>
              <a:ext uri="{FF2B5EF4-FFF2-40B4-BE49-F238E27FC236}">
                <a16:creationId xmlns:a16="http://schemas.microsoft.com/office/drawing/2014/main" id="{10440B84-F8EA-F670-38F1-7B2DB312F790}"/>
              </a:ext>
            </a:extLst>
          </p:cNvPr>
          <p:cNvSpPr>
            <a:spLocks noChangeArrowheads="1"/>
          </p:cNvSpPr>
          <p:nvPr/>
        </p:nvSpPr>
        <p:spPr bwMode="auto">
          <a:xfrm>
            <a:off x="4081556" y="161925"/>
            <a:ext cx="620544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3" name="Rectangle 2">
            <a:extLst>
              <a:ext uri="{FF2B5EF4-FFF2-40B4-BE49-F238E27FC236}">
                <a16:creationId xmlns:a16="http://schemas.microsoft.com/office/drawing/2014/main" id="{53C2EE6F-FF4E-5398-8103-AF5E1ED419EB}"/>
              </a:ext>
            </a:extLst>
          </p:cNvPr>
          <p:cNvSpPr>
            <a:spLocks noChangeArrowheads="1"/>
          </p:cNvSpPr>
          <p:nvPr/>
        </p:nvSpPr>
        <p:spPr bwMode="auto">
          <a:xfrm>
            <a:off x="3721960" y="86460"/>
            <a:ext cx="706033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8" name="Rectangle 2">
            <a:extLst>
              <a:ext uri="{FF2B5EF4-FFF2-40B4-BE49-F238E27FC236}">
                <a16:creationId xmlns:a16="http://schemas.microsoft.com/office/drawing/2014/main" id="{ACA0A8DA-371E-736F-5217-FD35DA24FB9F}"/>
              </a:ext>
            </a:extLst>
          </p:cNvPr>
          <p:cNvSpPr>
            <a:spLocks noChangeArrowheads="1"/>
          </p:cNvSpPr>
          <p:nvPr/>
        </p:nvSpPr>
        <p:spPr bwMode="auto">
          <a:xfrm>
            <a:off x="1914525" y="13812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pic>
        <p:nvPicPr>
          <p:cNvPr id="11" name="Picture 10">
            <a:extLst>
              <a:ext uri="{FF2B5EF4-FFF2-40B4-BE49-F238E27FC236}">
                <a16:creationId xmlns:a16="http://schemas.microsoft.com/office/drawing/2014/main" id="{FEE74567-A47E-CC69-8596-40703E9918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69844" y="1205546"/>
            <a:ext cx="4004309" cy="3851494"/>
          </a:xfrm>
          <a:prstGeom prst="rect">
            <a:avLst/>
          </a:prstGeom>
          <a:noFill/>
          <a:ln>
            <a:noFill/>
          </a:ln>
        </p:spPr>
      </p:pic>
    </p:spTree>
    <p:extLst>
      <p:ext uri="{BB962C8B-B14F-4D97-AF65-F5344CB8AC3E}">
        <p14:creationId xmlns:p14="http://schemas.microsoft.com/office/powerpoint/2010/main" val="911416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H.P.-Diagnozes/Pacient</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5" name="Rectangle 4">
            <a:extLst>
              <a:ext uri="{FF2B5EF4-FFF2-40B4-BE49-F238E27FC236}">
                <a16:creationId xmlns:a16="http://schemas.microsoft.com/office/drawing/2014/main" id="{7BBD0F46-1B19-BA00-C02F-E6C40BD849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sp>
        <p:nvSpPr>
          <p:cNvPr id="2" name="Rectangle 2">
            <a:extLst>
              <a:ext uri="{FF2B5EF4-FFF2-40B4-BE49-F238E27FC236}">
                <a16:creationId xmlns:a16="http://schemas.microsoft.com/office/drawing/2014/main" id="{34B7354E-17C5-22C7-EE1E-EA731A85817B}"/>
              </a:ext>
            </a:extLst>
          </p:cNvPr>
          <p:cNvSpPr>
            <a:spLocks noChangeArrowheads="1"/>
          </p:cNvSpPr>
          <p:nvPr/>
        </p:nvSpPr>
        <p:spPr bwMode="auto">
          <a:xfrm>
            <a:off x="4027363" y="-724635"/>
            <a:ext cx="62994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7" name="Rectangle 2">
            <a:extLst>
              <a:ext uri="{FF2B5EF4-FFF2-40B4-BE49-F238E27FC236}">
                <a16:creationId xmlns:a16="http://schemas.microsoft.com/office/drawing/2014/main" id="{10440B84-F8EA-F670-38F1-7B2DB312F790}"/>
              </a:ext>
            </a:extLst>
          </p:cNvPr>
          <p:cNvSpPr>
            <a:spLocks noChangeArrowheads="1"/>
          </p:cNvSpPr>
          <p:nvPr/>
        </p:nvSpPr>
        <p:spPr bwMode="auto">
          <a:xfrm>
            <a:off x="4081556" y="161925"/>
            <a:ext cx="620544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3" name="Rectangle 2">
            <a:extLst>
              <a:ext uri="{FF2B5EF4-FFF2-40B4-BE49-F238E27FC236}">
                <a16:creationId xmlns:a16="http://schemas.microsoft.com/office/drawing/2014/main" id="{53C2EE6F-FF4E-5398-8103-AF5E1ED419EB}"/>
              </a:ext>
            </a:extLst>
          </p:cNvPr>
          <p:cNvSpPr>
            <a:spLocks noChangeArrowheads="1"/>
          </p:cNvSpPr>
          <p:nvPr/>
        </p:nvSpPr>
        <p:spPr bwMode="auto">
          <a:xfrm>
            <a:off x="3721960" y="86460"/>
            <a:ext cx="706033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8" name="Rectangle 2">
            <a:extLst>
              <a:ext uri="{FF2B5EF4-FFF2-40B4-BE49-F238E27FC236}">
                <a16:creationId xmlns:a16="http://schemas.microsoft.com/office/drawing/2014/main" id="{ACA0A8DA-371E-736F-5217-FD35DA24FB9F}"/>
              </a:ext>
            </a:extLst>
          </p:cNvPr>
          <p:cNvSpPr>
            <a:spLocks noChangeArrowheads="1"/>
          </p:cNvSpPr>
          <p:nvPr/>
        </p:nvSpPr>
        <p:spPr bwMode="auto">
          <a:xfrm>
            <a:off x="1914525" y="13812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pic>
        <p:nvPicPr>
          <p:cNvPr id="12" name="Picture 11">
            <a:extLst>
              <a:ext uri="{FF2B5EF4-FFF2-40B4-BE49-F238E27FC236}">
                <a16:creationId xmlns:a16="http://schemas.microsoft.com/office/drawing/2014/main" id="{CB3807AF-CC76-FB94-F934-805DFE821D2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1608" y="1305759"/>
            <a:ext cx="3140781" cy="3675816"/>
          </a:xfrm>
          <a:prstGeom prst="rect">
            <a:avLst/>
          </a:prstGeom>
          <a:noFill/>
          <a:ln>
            <a:noFill/>
          </a:ln>
        </p:spPr>
      </p:pic>
    </p:spTree>
    <p:extLst>
      <p:ext uri="{BB962C8B-B14F-4D97-AF65-F5344CB8AC3E}">
        <p14:creationId xmlns:p14="http://schemas.microsoft.com/office/powerpoint/2010/main" val="1320079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723B421-6F9C-4792-B30A-1543327EDDE3}"/>
              </a:ext>
            </a:extLst>
          </p:cNvPr>
          <p:cNvSpPr>
            <a:spLocks noGrp="1"/>
          </p:cNvSpPr>
          <p:nvPr>
            <p:ph type="body" idx="1"/>
          </p:nvPr>
        </p:nvSpPr>
        <p:spPr>
          <a:xfrm>
            <a:off x="795819" y="1448023"/>
            <a:ext cx="7707313" cy="3374990"/>
          </a:xfrm>
        </p:spPr>
        <p:txBody>
          <a:bodyPr/>
          <a:lstStyle/>
          <a:p>
            <a:pPr marL="127000" indent="0">
              <a:buNone/>
            </a:pPr>
            <a:r>
              <a:rPr lang="sq-XK" sz="1400">
                <a:effectLst/>
                <a:latin typeface="Times New Roman" panose="02020603050405020304" pitchFamily="18" charset="0"/>
                <a:ea typeface="Times New Roman" panose="02020603050405020304" pitchFamily="18" charset="0"/>
                <a:cs typeface="Times New Roman" panose="02020603050405020304" pitchFamily="18" charset="0"/>
              </a:rPr>
              <a:t>Ky aplikacion do te permbaje disa funksione, qe do ta bëjnë jetën e pacientave si dhe doktorave më të lehtë. Si ne fillim do te kerkohet kyçja ne llogari apo regjistrimi i nje llogarie, duke u ndare ne llogari të pacientave dhe të doktorave.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400">
              <a:latin typeface="Times New Roman" panose="02020603050405020304" pitchFamily="18" charset="0"/>
              <a:ea typeface="Times New Roman" panose="02020603050405020304" pitchFamily="18" charset="0"/>
              <a:cs typeface="Times New Roman" panose="02020603050405020304" pitchFamily="18" charset="0"/>
            </a:endParaRPr>
          </a:p>
          <a:p>
            <a:pPr marL="127000" indent="0">
              <a:buNone/>
            </a:pPr>
            <a:r>
              <a:rPr lang="sq-XK" sz="1400">
                <a:effectLst/>
                <a:latin typeface="Times New Roman" panose="02020603050405020304" pitchFamily="18" charset="0"/>
                <a:ea typeface="Times New Roman" panose="02020603050405020304" pitchFamily="18" charset="0"/>
                <a:cs typeface="Times New Roman" panose="02020603050405020304" pitchFamily="18" charset="0"/>
              </a:rPr>
              <a:t>Doktorat në profilet e tyre do të kenë specializimet, klinikat, spitalet ku punojnë, oraret e punës dhe menyrat e kontaktimit.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400">
              <a:latin typeface="Times New Roman" panose="02020603050405020304" pitchFamily="18" charset="0"/>
              <a:ea typeface="Times New Roman" panose="02020603050405020304" pitchFamily="18" charset="0"/>
              <a:cs typeface="Times New Roman" panose="02020603050405020304" pitchFamily="18" charset="0"/>
            </a:endParaRPr>
          </a:p>
          <a:p>
            <a:pPr marL="127000" indent="0">
              <a:buNone/>
            </a:pPr>
            <a:r>
              <a:rPr lang="sq-XK" sz="1400">
                <a:effectLst/>
                <a:latin typeface="Times New Roman" panose="02020603050405020304" pitchFamily="18" charset="0"/>
                <a:ea typeface="Times New Roman" panose="02020603050405020304" pitchFamily="18" charset="0"/>
                <a:cs typeface="Times New Roman" panose="02020603050405020304" pitchFamily="18" charset="0"/>
              </a:rPr>
              <a:t>Ne profilet e pacientave, të cilat mund t’i shikojnë vetëm doktoret e tyre, janë të dhënat shëndetësore, sëmundjet që kanë, grupi i gjakut, vendbanimi, alergjitë, kirurgjitë që mund të kenë pasur, etj.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400">
              <a:latin typeface="Times New Roman" panose="02020603050405020304" pitchFamily="18" charset="0"/>
              <a:ea typeface="Times New Roman" panose="02020603050405020304" pitchFamily="18" charset="0"/>
              <a:cs typeface="Times New Roman" panose="02020603050405020304" pitchFamily="18" charset="0"/>
            </a:endParaRPr>
          </a:p>
          <a:p>
            <a:pPr marL="127000" indent="0">
              <a:buNone/>
            </a:pPr>
            <a:r>
              <a:rPr lang="sq-XK" sz="1400">
                <a:effectLst/>
                <a:latin typeface="Times New Roman" panose="02020603050405020304" pitchFamily="18" charset="0"/>
                <a:ea typeface="Times New Roman" panose="02020603050405020304" pitchFamily="18" charset="0"/>
                <a:cs typeface="Times New Roman" panose="02020603050405020304" pitchFamily="18" charset="0"/>
              </a:rPr>
              <a:t>Aplikacioni ka një hartë, në të cilen mund të gjinden spitalet dhe klinikat, mund të ketë edhe filtera, varësisht se cila klinikë ju nevojitet. Search function shfrytëzohet për të kërkuar doktorra, sëmundje dhe barëra apo medikamente. </a:t>
            </a:r>
            <a:endParaRPr lang="en-US" sz="1400" b="1" dirty="0">
              <a:latin typeface="Times" panose="02020603050405020304" pitchFamily="18" charset="0"/>
              <a:cs typeface="Times" panose="02020603050405020304" pitchFamily="18" charset="0"/>
            </a:endParaRPr>
          </a:p>
        </p:txBody>
      </p:sp>
      <p:sp>
        <p:nvSpPr>
          <p:cNvPr id="3" name="Google Shape;319;p50">
            <a:extLst>
              <a:ext uri="{FF2B5EF4-FFF2-40B4-BE49-F238E27FC236}">
                <a16:creationId xmlns:a16="http://schemas.microsoft.com/office/drawing/2014/main" id="{78DDA208-FB13-89C9-27AF-4E12EC573389}"/>
              </a:ext>
            </a:extLst>
          </p:cNvPr>
          <p:cNvSpPr txBox="1">
            <a:spLocks noGrp="1"/>
          </p:cNvSpPr>
          <p:nvPr>
            <p:ph type="title"/>
          </p:nvPr>
        </p:nvSpPr>
        <p:spPr>
          <a:xfrm>
            <a:off x="1016705" y="448234"/>
            <a:ext cx="7110589" cy="648085"/>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Application Use</a:t>
            </a:r>
            <a:endParaRPr sz="3600" dirty="0">
              <a:solidFill>
                <a:schemeClr val="accent1"/>
              </a:solidFill>
              <a:latin typeface="Times" pitchFamily="18" charset="0"/>
              <a:cs typeface="Times" pitchFamily="18" charset="0"/>
            </a:endParaRPr>
          </a:p>
        </p:txBody>
      </p:sp>
    </p:spTree>
    <p:extLst>
      <p:ext uri="{BB962C8B-B14F-4D97-AF65-F5344CB8AC3E}">
        <p14:creationId xmlns:p14="http://schemas.microsoft.com/office/powerpoint/2010/main" val="35081588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H.P.-Shfaqja e Diagnozes/Pacient</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5" name="Rectangle 4">
            <a:extLst>
              <a:ext uri="{FF2B5EF4-FFF2-40B4-BE49-F238E27FC236}">
                <a16:creationId xmlns:a16="http://schemas.microsoft.com/office/drawing/2014/main" id="{7BBD0F46-1B19-BA00-C02F-E6C40BD849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sp>
        <p:nvSpPr>
          <p:cNvPr id="2" name="Rectangle 2">
            <a:extLst>
              <a:ext uri="{FF2B5EF4-FFF2-40B4-BE49-F238E27FC236}">
                <a16:creationId xmlns:a16="http://schemas.microsoft.com/office/drawing/2014/main" id="{34B7354E-17C5-22C7-EE1E-EA731A85817B}"/>
              </a:ext>
            </a:extLst>
          </p:cNvPr>
          <p:cNvSpPr>
            <a:spLocks noChangeArrowheads="1"/>
          </p:cNvSpPr>
          <p:nvPr/>
        </p:nvSpPr>
        <p:spPr bwMode="auto">
          <a:xfrm>
            <a:off x="4027363" y="-724635"/>
            <a:ext cx="62994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7" name="Rectangle 2">
            <a:extLst>
              <a:ext uri="{FF2B5EF4-FFF2-40B4-BE49-F238E27FC236}">
                <a16:creationId xmlns:a16="http://schemas.microsoft.com/office/drawing/2014/main" id="{10440B84-F8EA-F670-38F1-7B2DB312F790}"/>
              </a:ext>
            </a:extLst>
          </p:cNvPr>
          <p:cNvSpPr>
            <a:spLocks noChangeArrowheads="1"/>
          </p:cNvSpPr>
          <p:nvPr/>
        </p:nvSpPr>
        <p:spPr bwMode="auto">
          <a:xfrm>
            <a:off x="4081556" y="161925"/>
            <a:ext cx="620544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3" name="Rectangle 2">
            <a:extLst>
              <a:ext uri="{FF2B5EF4-FFF2-40B4-BE49-F238E27FC236}">
                <a16:creationId xmlns:a16="http://schemas.microsoft.com/office/drawing/2014/main" id="{53C2EE6F-FF4E-5398-8103-AF5E1ED419EB}"/>
              </a:ext>
            </a:extLst>
          </p:cNvPr>
          <p:cNvSpPr>
            <a:spLocks noChangeArrowheads="1"/>
          </p:cNvSpPr>
          <p:nvPr/>
        </p:nvSpPr>
        <p:spPr bwMode="auto">
          <a:xfrm>
            <a:off x="3721960" y="86460"/>
            <a:ext cx="706033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8" name="Rectangle 2">
            <a:extLst>
              <a:ext uri="{FF2B5EF4-FFF2-40B4-BE49-F238E27FC236}">
                <a16:creationId xmlns:a16="http://schemas.microsoft.com/office/drawing/2014/main" id="{ACA0A8DA-371E-736F-5217-FD35DA24FB9F}"/>
              </a:ext>
            </a:extLst>
          </p:cNvPr>
          <p:cNvSpPr>
            <a:spLocks noChangeArrowheads="1"/>
          </p:cNvSpPr>
          <p:nvPr/>
        </p:nvSpPr>
        <p:spPr bwMode="auto">
          <a:xfrm>
            <a:off x="1914525" y="13812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pic>
        <p:nvPicPr>
          <p:cNvPr id="11" name="Picture 10">
            <a:extLst>
              <a:ext uri="{FF2B5EF4-FFF2-40B4-BE49-F238E27FC236}">
                <a16:creationId xmlns:a16="http://schemas.microsoft.com/office/drawing/2014/main" id="{AC5498A6-9498-CEA0-EC2A-F012EB29250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71090" y="1228723"/>
            <a:ext cx="3801817" cy="3847367"/>
          </a:xfrm>
          <a:prstGeom prst="rect">
            <a:avLst/>
          </a:prstGeom>
          <a:noFill/>
          <a:ln>
            <a:noFill/>
          </a:ln>
        </p:spPr>
      </p:pic>
    </p:spTree>
    <p:extLst>
      <p:ext uri="{BB962C8B-B14F-4D97-AF65-F5344CB8AC3E}">
        <p14:creationId xmlns:p14="http://schemas.microsoft.com/office/powerpoint/2010/main" val="2409813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H.P.-Rezultatet e Diagnozes/Pacient</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5" name="Rectangle 4">
            <a:extLst>
              <a:ext uri="{FF2B5EF4-FFF2-40B4-BE49-F238E27FC236}">
                <a16:creationId xmlns:a16="http://schemas.microsoft.com/office/drawing/2014/main" id="{7BBD0F46-1B19-BA00-C02F-E6C40BD849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sp>
        <p:nvSpPr>
          <p:cNvPr id="2" name="Rectangle 2">
            <a:extLst>
              <a:ext uri="{FF2B5EF4-FFF2-40B4-BE49-F238E27FC236}">
                <a16:creationId xmlns:a16="http://schemas.microsoft.com/office/drawing/2014/main" id="{34B7354E-17C5-22C7-EE1E-EA731A85817B}"/>
              </a:ext>
            </a:extLst>
          </p:cNvPr>
          <p:cNvSpPr>
            <a:spLocks noChangeArrowheads="1"/>
          </p:cNvSpPr>
          <p:nvPr/>
        </p:nvSpPr>
        <p:spPr bwMode="auto">
          <a:xfrm>
            <a:off x="4027363" y="-724635"/>
            <a:ext cx="62994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7" name="Rectangle 2">
            <a:extLst>
              <a:ext uri="{FF2B5EF4-FFF2-40B4-BE49-F238E27FC236}">
                <a16:creationId xmlns:a16="http://schemas.microsoft.com/office/drawing/2014/main" id="{10440B84-F8EA-F670-38F1-7B2DB312F790}"/>
              </a:ext>
            </a:extLst>
          </p:cNvPr>
          <p:cNvSpPr>
            <a:spLocks noChangeArrowheads="1"/>
          </p:cNvSpPr>
          <p:nvPr/>
        </p:nvSpPr>
        <p:spPr bwMode="auto">
          <a:xfrm>
            <a:off x="4081556" y="161925"/>
            <a:ext cx="620544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3" name="Rectangle 2">
            <a:extLst>
              <a:ext uri="{FF2B5EF4-FFF2-40B4-BE49-F238E27FC236}">
                <a16:creationId xmlns:a16="http://schemas.microsoft.com/office/drawing/2014/main" id="{53C2EE6F-FF4E-5398-8103-AF5E1ED419EB}"/>
              </a:ext>
            </a:extLst>
          </p:cNvPr>
          <p:cNvSpPr>
            <a:spLocks noChangeArrowheads="1"/>
          </p:cNvSpPr>
          <p:nvPr/>
        </p:nvSpPr>
        <p:spPr bwMode="auto">
          <a:xfrm>
            <a:off x="3721960" y="86460"/>
            <a:ext cx="706033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8" name="Rectangle 2">
            <a:extLst>
              <a:ext uri="{FF2B5EF4-FFF2-40B4-BE49-F238E27FC236}">
                <a16:creationId xmlns:a16="http://schemas.microsoft.com/office/drawing/2014/main" id="{ACA0A8DA-371E-736F-5217-FD35DA24FB9F}"/>
              </a:ext>
            </a:extLst>
          </p:cNvPr>
          <p:cNvSpPr>
            <a:spLocks noChangeArrowheads="1"/>
          </p:cNvSpPr>
          <p:nvPr/>
        </p:nvSpPr>
        <p:spPr bwMode="auto">
          <a:xfrm>
            <a:off x="1914525" y="13812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pic>
        <p:nvPicPr>
          <p:cNvPr id="13" name="Picture 12">
            <a:extLst>
              <a:ext uri="{FF2B5EF4-FFF2-40B4-BE49-F238E27FC236}">
                <a16:creationId xmlns:a16="http://schemas.microsoft.com/office/drawing/2014/main" id="{16681088-40E9-AED1-BD88-7C79C61889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26438" y="1123214"/>
            <a:ext cx="3691121" cy="3933628"/>
          </a:xfrm>
          <a:prstGeom prst="rect">
            <a:avLst/>
          </a:prstGeom>
          <a:noFill/>
          <a:ln>
            <a:noFill/>
          </a:ln>
        </p:spPr>
      </p:pic>
    </p:spTree>
    <p:extLst>
      <p:ext uri="{BB962C8B-B14F-4D97-AF65-F5344CB8AC3E}">
        <p14:creationId xmlns:p14="http://schemas.microsoft.com/office/powerpoint/2010/main" val="991481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H.P.-Menyra e Pageses</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5" name="Rectangle 4">
            <a:extLst>
              <a:ext uri="{FF2B5EF4-FFF2-40B4-BE49-F238E27FC236}">
                <a16:creationId xmlns:a16="http://schemas.microsoft.com/office/drawing/2014/main" id="{7BBD0F46-1B19-BA00-C02F-E6C40BD849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sp>
        <p:nvSpPr>
          <p:cNvPr id="2" name="Rectangle 2">
            <a:extLst>
              <a:ext uri="{FF2B5EF4-FFF2-40B4-BE49-F238E27FC236}">
                <a16:creationId xmlns:a16="http://schemas.microsoft.com/office/drawing/2014/main" id="{34B7354E-17C5-22C7-EE1E-EA731A85817B}"/>
              </a:ext>
            </a:extLst>
          </p:cNvPr>
          <p:cNvSpPr>
            <a:spLocks noChangeArrowheads="1"/>
          </p:cNvSpPr>
          <p:nvPr/>
        </p:nvSpPr>
        <p:spPr bwMode="auto">
          <a:xfrm>
            <a:off x="4027363" y="-724635"/>
            <a:ext cx="62994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7" name="Rectangle 2">
            <a:extLst>
              <a:ext uri="{FF2B5EF4-FFF2-40B4-BE49-F238E27FC236}">
                <a16:creationId xmlns:a16="http://schemas.microsoft.com/office/drawing/2014/main" id="{10440B84-F8EA-F670-38F1-7B2DB312F790}"/>
              </a:ext>
            </a:extLst>
          </p:cNvPr>
          <p:cNvSpPr>
            <a:spLocks noChangeArrowheads="1"/>
          </p:cNvSpPr>
          <p:nvPr/>
        </p:nvSpPr>
        <p:spPr bwMode="auto">
          <a:xfrm>
            <a:off x="4081556" y="161925"/>
            <a:ext cx="620544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3" name="Rectangle 2">
            <a:extLst>
              <a:ext uri="{FF2B5EF4-FFF2-40B4-BE49-F238E27FC236}">
                <a16:creationId xmlns:a16="http://schemas.microsoft.com/office/drawing/2014/main" id="{53C2EE6F-FF4E-5398-8103-AF5E1ED419EB}"/>
              </a:ext>
            </a:extLst>
          </p:cNvPr>
          <p:cNvSpPr>
            <a:spLocks noChangeArrowheads="1"/>
          </p:cNvSpPr>
          <p:nvPr/>
        </p:nvSpPr>
        <p:spPr bwMode="auto">
          <a:xfrm>
            <a:off x="3721960" y="86460"/>
            <a:ext cx="706033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8" name="Rectangle 2">
            <a:extLst>
              <a:ext uri="{FF2B5EF4-FFF2-40B4-BE49-F238E27FC236}">
                <a16:creationId xmlns:a16="http://schemas.microsoft.com/office/drawing/2014/main" id="{ACA0A8DA-371E-736F-5217-FD35DA24FB9F}"/>
              </a:ext>
            </a:extLst>
          </p:cNvPr>
          <p:cNvSpPr>
            <a:spLocks noChangeArrowheads="1"/>
          </p:cNvSpPr>
          <p:nvPr/>
        </p:nvSpPr>
        <p:spPr bwMode="auto">
          <a:xfrm>
            <a:off x="1914525" y="13812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pic>
        <p:nvPicPr>
          <p:cNvPr id="11" name="Picture 10">
            <a:extLst>
              <a:ext uri="{FF2B5EF4-FFF2-40B4-BE49-F238E27FC236}">
                <a16:creationId xmlns:a16="http://schemas.microsoft.com/office/drawing/2014/main" id="{F4C73FDC-4D1F-17D9-C9B6-4D14E8D5BA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71443" y="1294227"/>
            <a:ext cx="3801111" cy="3762813"/>
          </a:xfrm>
          <a:prstGeom prst="rect">
            <a:avLst/>
          </a:prstGeom>
          <a:noFill/>
          <a:ln>
            <a:noFill/>
          </a:ln>
        </p:spPr>
      </p:pic>
    </p:spTree>
    <p:extLst>
      <p:ext uri="{BB962C8B-B14F-4D97-AF65-F5344CB8AC3E}">
        <p14:creationId xmlns:p14="http://schemas.microsoft.com/office/powerpoint/2010/main" val="442191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H.P.-Menyra e Pageses</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5" name="Rectangle 4">
            <a:extLst>
              <a:ext uri="{FF2B5EF4-FFF2-40B4-BE49-F238E27FC236}">
                <a16:creationId xmlns:a16="http://schemas.microsoft.com/office/drawing/2014/main" id="{7BBD0F46-1B19-BA00-C02F-E6C40BD849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sp>
        <p:nvSpPr>
          <p:cNvPr id="2" name="Rectangle 2">
            <a:extLst>
              <a:ext uri="{FF2B5EF4-FFF2-40B4-BE49-F238E27FC236}">
                <a16:creationId xmlns:a16="http://schemas.microsoft.com/office/drawing/2014/main" id="{34B7354E-17C5-22C7-EE1E-EA731A85817B}"/>
              </a:ext>
            </a:extLst>
          </p:cNvPr>
          <p:cNvSpPr>
            <a:spLocks noChangeArrowheads="1"/>
          </p:cNvSpPr>
          <p:nvPr/>
        </p:nvSpPr>
        <p:spPr bwMode="auto">
          <a:xfrm>
            <a:off x="4027363" y="-724635"/>
            <a:ext cx="62994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7" name="Rectangle 2">
            <a:extLst>
              <a:ext uri="{FF2B5EF4-FFF2-40B4-BE49-F238E27FC236}">
                <a16:creationId xmlns:a16="http://schemas.microsoft.com/office/drawing/2014/main" id="{10440B84-F8EA-F670-38F1-7B2DB312F790}"/>
              </a:ext>
            </a:extLst>
          </p:cNvPr>
          <p:cNvSpPr>
            <a:spLocks noChangeArrowheads="1"/>
          </p:cNvSpPr>
          <p:nvPr/>
        </p:nvSpPr>
        <p:spPr bwMode="auto">
          <a:xfrm>
            <a:off x="4081556" y="161925"/>
            <a:ext cx="620544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3" name="Rectangle 2">
            <a:extLst>
              <a:ext uri="{FF2B5EF4-FFF2-40B4-BE49-F238E27FC236}">
                <a16:creationId xmlns:a16="http://schemas.microsoft.com/office/drawing/2014/main" id="{53C2EE6F-FF4E-5398-8103-AF5E1ED419EB}"/>
              </a:ext>
            </a:extLst>
          </p:cNvPr>
          <p:cNvSpPr>
            <a:spLocks noChangeArrowheads="1"/>
          </p:cNvSpPr>
          <p:nvPr/>
        </p:nvSpPr>
        <p:spPr bwMode="auto">
          <a:xfrm>
            <a:off x="3721960" y="86460"/>
            <a:ext cx="706033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8" name="Rectangle 2">
            <a:extLst>
              <a:ext uri="{FF2B5EF4-FFF2-40B4-BE49-F238E27FC236}">
                <a16:creationId xmlns:a16="http://schemas.microsoft.com/office/drawing/2014/main" id="{ACA0A8DA-371E-736F-5217-FD35DA24FB9F}"/>
              </a:ext>
            </a:extLst>
          </p:cNvPr>
          <p:cNvSpPr>
            <a:spLocks noChangeArrowheads="1"/>
          </p:cNvSpPr>
          <p:nvPr/>
        </p:nvSpPr>
        <p:spPr bwMode="auto">
          <a:xfrm>
            <a:off x="1914525" y="13812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pic>
        <p:nvPicPr>
          <p:cNvPr id="12" name="Picture 11">
            <a:extLst>
              <a:ext uri="{FF2B5EF4-FFF2-40B4-BE49-F238E27FC236}">
                <a16:creationId xmlns:a16="http://schemas.microsoft.com/office/drawing/2014/main" id="{B176439E-FF88-7B9B-26F1-C164EB3DA4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9799" y="1285875"/>
            <a:ext cx="4724400" cy="3619500"/>
          </a:xfrm>
          <a:prstGeom prst="rect">
            <a:avLst/>
          </a:prstGeom>
          <a:noFill/>
          <a:ln>
            <a:noFill/>
          </a:ln>
        </p:spPr>
      </p:pic>
    </p:spTree>
    <p:extLst>
      <p:ext uri="{BB962C8B-B14F-4D97-AF65-F5344CB8AC3E}">
        <p14:creationId xmlns:p14="http://schemas.microsoft.com/office/powerpoint/2010/main" val="2096028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H.P.-Kerko Mjek</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5" name="Rectangle 4">
            <a:extLst>
              <a:ext uri="{FF2B5EF4-FFF2-40B4-BE49-F238E27FC236}">
                <a16:creationId xmlns:a16="http://schemas.microsoft.com/office/drawing/2014/main" id="{7BBD0F46-1B19-BA00-C02F-E6C40BD849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sp>
        <p:nvSpPr>
          <p:cNvPr id="2" name="Rectangle 2">
            <a:extLst>
              <a:ext uri="{FF2B5EF4-FFF2-40B4-BE49-F238E27FC236}">
                <a16:creationId xmlns:a16="http://schemas.microsoft.com/office/drawing/2014/main" id="{34B7354E-17C5-22C7-EE1E-EA731A85817B}"/>
              </a:ext>
            </a:extLst>
          </p:cNvPr>
          <p:cNvSpPr>
            <a:spLocks noChangeArrowheads="1"/>
          </p:cNvSpPr>
          <p:nvPr/>
        </p:nvSpPr>
        <p:spPr bwMode="auto">
          <a:xfrm>
            <a:off x="4027363" y="-724635"/>
            <a:ext cx="62994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7" name="Rectangle 2">
            <a:extLst>
              <a:ext uri="{FF2B5EF4-FFF2-40B4-BE49-F238E27FC236}">
                <a16:creationId xmlns:a16="http://schemas.microsoft.com/office/drawing/2014/main" id="{10440B84-F8EA-F670-38F1-7B2DB312F790}"/>
              </a:ext>
            </a:extLst>
          </p:cNvPr>
          <p:cNvSpPr>
            <a:spLocks noChangeArrowheads="1"/>
          </p:cNvSpPr>
          <p:nvPr/>
        </p:nvSpPr>
        <p:spPr bwMode="auto">
          <a:xfrm>
            <a:off x="4081556" y="161925"/>
            <a:ext cx="620544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3" name="Rectangle 2">
            <a:extLst>
              <a:ext uri="{FF2B5EF4-FFF2-40B4-BE49-F238E27FC236}">
                <a16:creationId xmlns:a16="http://schemas.microsoft.com/office/drawing/2014/main" id="{53C2EE6F-FF4E-5398-8103-AF5E1ED419EB}"/>
              </a:ext>
            </a:extLst>
          </p:cNvPr>
          <p:cNvSpPr>
            <a:spLocks noChangeArrowheads="1"/>
          </p:cNvSpPr>
          <p:nvPr/>
        </p:nvSpPr>
        <p:spPr bwMode="auto">
          <a:xfrm>
            <a:off x="3721960" y="86460"/>
            <a:ext cx="706033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8" name="Rectangle 2">
            <a:extLst>
              <a:ext uri="{FF2B5EF4-FFF2-40B4-BE49-F238E27FC236}">
                <a16:creationId xmlns:a16="http://schemas.microsoft.com/office/drawing/2014/main" id="{ACA0A8DA-371E-736F-5217-FD35DA24FB9F}"/>
              </a:ext>
            </a:extLst>
          </p:cNvPr>
          <p:cNvSpPr>
            <a:spLocks noChangeArrowheads="1"/>
          </p:cNvSpPr>
          <p:nvPr/>
        </p:nvSpPr>
        <p:spPr bwMode="auto">
          <a:xfrm>
            <a:off x="1914525" y="13812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pic>
        <p:nvPicPr>
          <p:cNvPr id="11" name="Picture 10">
            <a:extLst>
              <a:ext uri="{FF2B5EF4-FFF2-40B4-BE49-F238E27FC236}">
                <a16:creationId xmlns:a16="http://schemas.microsoft.com/office/drawing/2014/main" id="{4753EF7C-0EE8-2C02-D6B9-DDA8770E97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22905" y="1285776"/>
            <a:ext cx="5295899" cy="3629124"/>
          </a:xfrm>
          <a:prstGeom prst="rect">
            <a:avLst/>
          </a:prstGeom>
          <a:noFill/>
          <a:ln>
            <a:noFill/>
          </a:ln>
        </p:spPr>
      </p:pic>
    </p:spTree>
    <p:extLst>
      <p:ext uri="{BB962C8B-B14F-4D97-AF65-F5344CB8AC3E}">
        <p14:creationId xmlns:p14="http://schemas.microsoft.com/office/powerpoint/2010/main" val="3303642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H.P.-Caktimi i Terminit</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5" name="Rectangle 4">
            <a:extLst>
              <a:ext uri="{FF2B5EF4-FFF2-40B4-BE49-F238E27FC236}">
                <a16:creationId xmlns:a16="http://schemas.microsoft.com/office/drawing/2014/main" id="{7BBD0F46-1B19-BA00-C02F-E6C40BD849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sp>
        <p:nvSpPr>
          <p:cNvPr id="2" name="Rectangle 2">
            <a:extLst>
              <a:ext uri="{FF2B5EF4-FFF2-40B4-BE49-F238E27FC236}">
                <a16:creationId xmlns:a16="http://schemas.microsoft.com/office/drawing/2014/main" id="{34B7354E-17C5-22C7-EE1E-EA731A85817B}"/>
              </a:ext>
            </a:extLst>
          </p:cNvPr>
          <p:cNvSpPr>
            <a:spLocks noChangeArrowheads="1"/>
          </p:cNvSpPr>
          <p:nvPr/>
        </p:nvSpPr>
        <p:spPr bwMode="auto">
          <a:xfrm>
            <a:off x="4027363" y="-724635"/>
            <a:ext cx="62994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7" name="Rectangle 2">
            <a:extLst>
              <a:ext uri="{FF2B5EF4-FFF2-40B4-BE49-F238E27FC236}">
                <a16:creationId xmlns:a16="http://schemas.microsoft.com/office/drawing/2014/main" id="{10440B84-F8EA-F670-38F1-7B2DB312F790}"/>
              </a:ext>
            </a:extLst>
          </p:cNvPr>
          <p:cNvSpPr>
            <a:spLocks noChangeArrowheads="1"/>
          </p:cNvSpPr>
          <p:nvPr/>
        </p:nvSpPr>
        <p:spPr bwMode="auto">
          <a:xfrm>
            <a:off x="4081556" y="161925"/>
            <a:ext cx="620544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3" name="Rectangle 2">
            <a:extLst>
              <a:ext uri="{FF2B5EF4-FFF2-40B4-BE49-F238E27FC236}">
                <a16:creationId xmlns:a16="http://schemas.microsoft.com/office/drawing/2014/main" id="{53C2EE6F-FF4E-5398-8103-AF5E1ED419EB}"/>
              </a:ext>
            </a:extLst>
          </p:cNvPr>
          <p:cNvSpPr>
            <a:spLocks noChangeArrowheads="1"/>
          </p:cNvSpPr>
          <p:nvPr/>
        </p:nvSpPr>
        <p:spPr bwMode="auto">
          <a:xfrm>
            <a:off x="3721960" y="86460"/>
            <a:ext cx="706033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8" name="Rectangle 2">
            <a:extLst>
              <a:ext uri="{FF2B5EF4-FFF2-40B4-BE49-F238E27FC236}">
                <a16:creationId xmlns:a16="http://schemas.microsoft.com/office/drawing/2014/main" id="{ACA0A8DA-371E-736F-5217-FD35DA24FB9F}"/>
              </a:ext>
            </a:extLst>
          </p:cNvPr>
          <p:cNvSpPr>
            <a:spLocks noChangeArrowheads="1"/>
          </p:cNvSpPr>
          <p:nvPr/>
        </p:nvSpPr>
        <p:spPr bwMode="auto">
          <a:xfrm>
            <a:off x="1914525" y="13812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pic>
        <p:nvPicPr>
          <p:cNvPr id="12" name="Picture 11">
            <a:extLst>
              <a:ext uri="{FF2B5EF4-FFF2-40B4-BE49-F238E27FC236}">
                <a16:creationId xmlns:a16="http://schemas.microsoft.com/office/drawing/2014/main" id="{39C6B36C-6B88-32C7-C233-EDBFF5C6CE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97363" y="1153460"/>
            <a:ext cx="3949271" cy="3894890"/>
          </a:xfrm>
          <a:prstGeom prst="rect">
            <a:avLst/>
          </a:prstGeom>
          <a:noFill/>
          <a:ln>
            <a:noFill/>
          </a:ln>
        </p:spPr>
      </p:pic>
    </p:spTree>
    <p:extLst>
      <p:ext uri="{BB962C8B-B14F-4D97-AF65-F5344CB8AC3E}">
        <p14:creationId xmlns:p14="http://schemas.microsoft.com/office/powerpoint/2010/main" val="256402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H.P.-Reminder</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5" name="Rectangle 4">
            <a:extLst>
              <a:ext uri="{FF2B5EF4-FFF2-40B4-BE49-F238E27FC236}">
                <a16:creationId xmlns:a16="http://schemas.microsoft.com/office/drawing/2014/main" id="{7BBD0F46-1B19-BA00-C02F-E6C40BD849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sp>
        <p:nvSpPr>
          <p:cNvPr id="2" name="Rectangle 2">
            <a:extLst>
              <a:ext uri="{FF2B5EF4-FFF2-40B4-BE49-F238E27FC236}">
                <a16:creationId xmlns:a16="http://schemas.microsoft.com/office/drawing/2014/main" id="{34B7354E-17C5-22C7-EE1E-EA731A85817B}"/>
              </a:ext>
            </a:extLst>
          </p:cNvPr>
          <p:cNvSpPr>
            <a:spLocks noChangeArrowheads="1"/>
          </p:cNvSpPr>
          <p:nvPr/>
        </p:nvSpPr>
        <p:spPr bwMode="auto">
          <a:xfrm>
            <a:off x="4027363" y="-724635"/>
            <a:ext cx="62994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7" name="Rectangle 2">
            <a:extLst>
              <a:ext uri="{FF2B5EF4-FFF2-40B4-BE49-F238E27FC236}">
                <a16:creationId xmlns:a16="http://schemas.microsoft.com/office/drawing/2014/main" id="{10440B84-F8EA-F670-38F1-7B2DB312F790}"/>
              </a:ext>
            </a:extLst>
          </p:cNvPr>
          <p:cNvSpPr>
            <a:spLocks noChangeArrowheads="1"/>
          </p:cNvSpPr>
          <p:nvPr/>
        </p:nvSpPr>
        <p:spPr bwMode="auto">
          <a:xfrm>
            <a:off x="4081556" y="161925"/>
            <a:ext cx="620544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3" name="Rectangle 2">
            <a:extLst>
              <a:ext uri="{FF2B5EF4-FFF2-40B4-BE49-F238E27FC236}">
                <a16:creationId xmlns:a16="http://schemas.microsoft.com/office/drawing/2014/main" id="{53C2EE6F-FF4E-5398-8103-AF5E1ED419EB}"/>
              </a:ext>
            </a:extLst>
          </p:cNvPr>
          <p:cNvSpPr>
            <a:spLocks noChangeArrowheads="1"/>
          </p:cNvSpPr>
          <p:nvPr/>
        </p:nvSpPr>
        <p:spPr bwMode="auto">
          <a:xfrm>
            <a:off x="3721960" y="86460"/>
            <a:ext cx="706033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8" name="Rectangle 2">
            <a:extLst>
              <a:ext uri="{FF2B5EF4-FFF2-40B4-BE49-F238E27FC236}">
                <a16:creationId xmlns:a16="http://schemas.microsoft.com/office/drawing/2014/main" id="{ACA0A8DA-371E-736F-5217-FD35DA24FB9F}"/>
              </a:ext>
            </a:extLst>
          </p:cNvPr>
          <p:cNvSpPr>
            <a:spLocks noChangeArrowheads="1"/>
          </p:cNvSpPr>
          <p:nvPr/>
        </p:nvSpPr>
        <p:spPr bwMode="auto">
          <a:xfrm>
            <a:off x="1914525" y="13812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pic>
        <p:nvPicPr>
          <p:cNvPr id="11" name="Picture 10">
            <a:extLst>
              <a:ext uri="{FF2B5EF4-FFF2-40B4-BE49-F238E27FC236}">
                <a16:creationId xmlns:a16="http://schemas.microsoft.com/office/drawing/2014/main" id="{3DA8639B-66D2-8556-1E5F-15E1662C62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40804" y="1228922"/>
            <a:ext cx="3862389" cy="3828118"/>
          </a:xfrm>
          <a:prstGeom prst="rect">
            <a:avLst/>
          </a:prstGeom>
          <a:noFill/>
          <a:ln>
            <a:noFill/>
          </a:ln>
        </p:spPr>
      </p:pic>
    </p:spTree>
    <p:extLst>
      <p:ext uri="{BB962C8B-B14F-4D97-AF65-F5344CB8AC3E}">
        <p14:creationId xmlns:p14="http://schemas.microsoft.com/office/powerpoint/2010/main" val="1902950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H.P.-Artikujt mbi Shendetin </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5" name="Rectangle 4">
            <a:extLst>
              <a:ext uri="{FF2B5EF4-FFF2-40B4-BE49-F238E27FC236}">
                <a16:creationId xmlns:a16="http://schemas.microsoft.com/office/drawing/2014/main" id="{7BBD0F46-1B19-BA00-C02F-E6C40BD849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sp>
        <p:nvSpPr>
          <p:cNvPr id="2" name="Rectangle 2">
            <a:extLst>
              <a:ext uri="{FF2B5EF4-FFF2-40B4-BE49-F238E27FC236}">
                <a16:creationId xmlns:a16="http://schemas.microsoft.com/office/drawing/2014/main" id="{34B7354E-17C5-22C7-EE1E-EA731A85817B}"/>
              </a:ext>
            </a:extLst>
          </p:cNvPr>
          <p:cNvSpPr>
            <a:spLocks noChangeArrowheads="1"/>
          </p:cNvSpPr>
          <p:nvPr/>
        </p:nvSpPr>
        <p:spPr bwMode="auto">
          <a:xfrm>
            <a:off x="4027363" y="-724635"/>
            <a:ext cx="62994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7" name="Rectangle 2">
            <a:extLst>
              <a:ext uri="{FF2B5EF4-FFF2-40B4-BE49-F238E27FC236}">
                <a16:creationId xmlns:a16="http://schemas.microsoft.com/office/drawing/2014/main" id="{10440B84-F8EA-F670-38F1-7B2DB312F790}"/>
              </a:ext>
            </a:extLst>
          </p:cNvPr>
          <p:cNvSpPr>
            <a:spLocks noChangeArrowheads="1"/>
          </p:cNvSpPr>
          <p:nvPr/>
        </p:nvSpPr>
        <p:spPr bwMode="auto">
          <a:xfrm>
            <a:off x="4081556" y="161925"/>
            <a:ext cx="620544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3" name="Rectangle 2">
            <a:extLst>
              <a:ext uri="{FF2B5EF4-FFF2-40B4-BE49-F238E27FC236}">
                <a16:creationId xmlns:a16="http://schemas.microsoft.com/office/drawing/2014/main" id="{53C2EE6F-FF4E-5398-8103-AF5E1ED419EB}"/>
              </a:ext>
            </a:extLst>
          </p:cNvPr>
          <p:cNvSpPr>
            <a:spLocks noChangeArrowheads="1"/>
          </p:cNvSpPr>
          <p:nvPr/>
        </p:nvSpPr>
        <p:spPr bwMode="auto">
          <a:xfrm>
            <a:off x="3721960" y="86460"/>
            <a:ext cx="706033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8" name="Rectangle 2">
            <a:extLst>
              <a:ext uri="{FF2B5EF4-FFF2-40B4-BE49-F238E27FC236}">
                <a16:creationId xmlns:a16="http://schemas.microsoft.com/office/drawing/2014/main" id="{ACA0A8DA-371E-736F-5217-FD35DA24FB9F}"/>
              </a:ext>
            </a:extLst>
          </p:cNvPr>
          <p:cNvSpPr>
            <a:spLocks noChangeArrowheads="1"/>
          </p:cNvSpPr>
          <p:nvPr/>
        </p:nvSpPr>
        <p:spPr bwMode="auto">
          <a:xfrm>
            <a:off x="1914525" y="13812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pic>
        <p:nvPicPr>
          <p:cNvPr id="12" name="Picture 11">
            <a:extLst>
              <a:ext uri="{FF2B5EF4-FFF2-40B4-BE49-F238E27FC236}">
                <a16:creationId xmlns:a16="http://schemas.microsoft.com/office/drawing/2014/main" id="{353C7923-817D-9E7C-386A-22CEB2FDEE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25194" y="1132742"/>
            <a:ext cx="3493609" cy="3924298"/>
          </a:xfrm>
          <a:prstGeom prst="rect">
            <a:avLst/>
          </a:prstGeom>
          <a:noFill/>
          <a:ln>
            <a:noFill/>
          </a:ln>
        </p:spPr>
      </p:pic>
    </p:spTree>
    <p:extLst>
      <p:ext uri="{BB962C8B-B14F-4D97-AF65-F5344CB8AC3E}">
        <p14:creationId xmlns:p14="http://schemas.microsoft.com/office/powerpoint/2010/main" val="21149483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H.P.-Review</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5" name="Rectangle 4">
            <a:extLst>
              <a:ext uri="{FF2B5EF4-FFF2-40B4-BE49-F238E27FC236}">
                <a16:creationId xmlns:a16="http://schemas.microsoft.com/office/drawing/2014/main" id="{7BBD0F46-1B19-BA00-C02F-E6C40BD849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sp>
        <p:nvSpPr>
          <p:cNvPr id="2" name="Rectangle 2">
            <a:extLst>
              <a:ext uri="{FF2B5EF4-FFF2-40B4-BE49-F238E27FC236}">
                <a16:creationId xmlns:a16="http://schemas.microsoft.com/office/drawing/2014/main" id="{34B7354E-17C5-22C7-EE1E-EA731A85817B}"/>
              </a:ext>
            </a:extLst>
          </p:cNvPr>
          <p:cNvSpPr>
            <a:spLocks noChangeArrowheads="1"/>
          </p:cNvSpPr>
          <p:nvPr/>
        </p:nvSpPr>
        <p:spPr bwMode="auto">
          <a:xfrm>
            <a:off x="4027363" y="-724635"/>
            <a:ext cx="62994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7" name="Rectangle 2">
            <a:extLst>
              <a:ext uri="{FF2B5EF4-FFF2-40B4-BE49-F238E27FC236}">
                <a16:creationId xmlns:a16="http://schemas.microsoft.com/office/drawing/2014/main" id="{10440B84-F8EA-F670-38F1-7B2DB312F790}"/>
              </a:ext>
            </a:extLst>
          </p:cNvPr>
          <p:cNvSpPr>
            <a:spLocks noChangeArrowheads="1"/>
          </p:cNvSpPr>
          <p:nvPr/>
        </p:nvSpPr>
        <p:spPr bwMode="auto">
          <a:xfrm>
            <a:off x="4081556" y="161925"/>
            <a:ext cx="620544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3" name="Rectangle 2">
            <a:extLst>
              <a:ext uri="{FF2B5EF4-FFF2-40B4-BE49-F238E27FC236}">
                <a16:creationId xmlns:a16="http://schemas.microsoft.com/office/drawing/2014/main" id="{53C2EE6F-FF4E-5398-8103-AF5E1ED419EB}"/>
              </a:ext>
            </a:extLst>
          </p:cNvPr>
          <p:cNvSpPr>
            <a:spLocks noChangeArrowheads="1"/>
          </p:cNvSpPr>
          <p:nvPr/>
        </p:nvSpPr>
        <p:spPr bwMode="auto">
          <a:xfrm>
            <a:off x="3721960" y="86460"/>
            <a:ext cx="706033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8" name="Rectangle 2">
            <a:extLst>
              <a:ext uri="{FF2B5EF4-FFF2-40B4-BE49-F238E27FC236}">
                <a16:creationId xmlns:a16="http://schemas.microsoft.com/office/drawing/2014/main" id="{ACA0A8DA-371E-736F-5217-FD35DA24FB9F}"/>
              </a:ext>
            </a:extLst>
          </p:cNvPr>
          <p:cNvSpPr>
            <a:spLocks noChangeArrowheads="1"/>
          </p:cNvSpPr>
          <p:nvPr/>
        </p:nvSpPr>
        <p:spPr bwMode="auto">
          <a:xfrm>
            <a:off x="1914525" y="13812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pic>
        <p:nvPicPr>
          <p:cNvPr id="11" name="Picture 10">
            <a:extLst>
              <a:ext uri="{FF2B5EF4-FFF2-40B4-BE49-F238E27FC236}">
                <a16:creationId xmlns:a16="http://schemas.microsoft.com/office/drawing/2014/main" id="{04738F16-2173-263F-2E42-94FE3D6535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52823" y="1219305"/>
            <a:ext cx="2038351" cy="3837735"/>
          </a:xfrm>
          <a:prstGeom prst="rect">
            <a:avLst/>
          </a:prstGeom>
          <a:noFill/>
          <a:ln>
            <a:noFill/>
          </a:ln>
        </p:spPr>
      </p:pic>
    </p:spTree>
    <p:extLst>
      <p:ext uri="{BB962C8B-B14F-4D97-AF65-F5344CB8AC3E}">
        <p14:creationId xmlns:p14="http://schemas.microsoft.com/office/powerpoint/2010/main" val="1852222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H.P.-Biseda mes Pacientit/Mejkut</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5" name="Rectangle 4">
            <a:extLst>
              <a:ext uri="{FF2B5EF4-FFF2-40B4-BE49-F238E27FC236}">
                <a16:creationId xmlns:a16="http://schemas.microsoft.com/office/drawing/2014/main" id="{7BBD0F46-1B19-BA00-C02F-E6C40BD849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sp>
        <p:nvSpPr>
          <p:cNvPr id="2" name="Rectangle 2">
            <a:extLst>
              <a:ext uri="{FF2B5EF4-FFF2-40B4-BE49-F238E27FC236}">
                <a16:creationId xmlns:a16="http://schemas.microsoft.com/office/drawing/2014/main" id="{34B7354E-17C5-22C7-EE1E-EA731A85817B}"/>
              </a:ext>
            </a:extLst>
          </p:cNvPr>
          <p:cNvSpPr>
            <a:spLocks noChangeArrowheads="1"/>
          </p:cNvSpPr>
          <p:nvPr/>
        </p:nvSpPr>
        <p:spPr bwMode="auto">
          <a:xfrm>
            <a:off x="4027363" y="-724635"/>
            <a:ext cx="62994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7" name="Rectangle 2">
            <a:extLst>
              <a:ext uri="{FF2B5EF4-FFF2-40B4-BE49-F238E27FC236}">
                <a16:creationId xmlns:a16="http://schemas.microsoft.com/office/drawing/2014/main" id="{10440B84-F8EA-F670-38F1-7B2DB312F790}"/>
              </a:ext>
            </a:extLst>
          </p:cNvPr>
          <p:cNvSpPr>
            <a:spLocks noChangeArrowheads="1"/>
          </p:cNvSpPr>
          <p:nvPr/>
        </p:nvSpPr>
        <p:spPr bwMode="auto">
          <a:xfrm>
            <a:off x="4081556" y="161925"/>
            <a:ext cx="620544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3" name="Rectangle 2">
            <a:extLst>
              <a:ext uri="{FF2B5EF4-FFF2-40B4-BE49-F238E27FC236}">
                <a16:creationId xmlns:a16="http://schemas.microsoft.com/office/drawing/2014/main" id="{53C2EE6F-FF4E-5398-8103-AF5E1ED419EB}"/>
              </a:ext>
            </a:extLst>
          </p:cNvPr>
          <p:cNvSpPr>
            <a:spLocks noChangeArrowheads="1"/>
          </p:cNvSpPr>
          <p:nvPr/>
        </p:nvSpPr>
        <p:spPr bwMode="auto">
          <a:xfrm>
            <a:off x="3721960" y="86460"/>
            <a:ext cx="706033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8" name="Rectangle 2">
            <a:extLst>
              <a:ext uri="{FF2B5EF4-FFF2-40B4-BE49-F238E27FC236}">
                <a16:creationId xmlns:a16="http://schemas.microsoft.com/office/drawing/2014/main" id="{ACA0A8DA-371E-736F-5217-FD35DA24FB9F}"/>
              </a:ext>
            </a:extLst>
          </p:cNvPr>
          <p:cNvSpPr>
            <a:spLocks noChangeArrowheads="1"/>
          </p:cNvSpPr>
          <p:nvPr/>
        </p:nvSpPr>
        <p:spPr bwMode="auto">
          <a:xfrm>
            <a:off x="1914525" y="13812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pic>
        <p:nvPicPr>
          <p:cNvPr id="12" name="Picture 11">
            <a:extLst>
              <a:ext uri="{FF2B5EF4-FFF2-40B4-BE49-F238E27FC236}">
                <a16:creationId xmlns:a16="http://schemas.microsoft.com/office/drawing/2014/main" id="{EAC6086A-FE6A-3F93-1A5D-232BCA3BFB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8253" y="1123214"/>
            <a:ext cx="2367491" cy="4020285"/>
          </a:xfrm>
          <a:prstGeom prst="rect">
            <a:avLst/>
          </a:prstGeom>
          <a:noFill/>
          <a:ln>
            <a:noFill/>
          </a:ln>
        </p:spPr>
      </p:pic>
    </p:spTree>
    <p:extLst>
      <p:ext uri="{BB962C8B-B14F-4D97-AF65-F5344CB8AC3E}">
        <p14:creationId xmlns:p14="http://schemas.microsoft.com/office/powerpoint/2010/main" val="4144530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723B421-6F9C-4792-B30A-1543327EDDE3}"/>
              </a:ext>
            </a:extLst>
          </p:cNvPr>
          <p:cNvSpPr>
            <a:spLocks noGrp="1"/>
          </p:cNvSpPr>
          <p:nvPr>
            <p:ph type="body" idx="1"/>
          </p:nvPr>
        </p:nvSpPr>
        <p:spPr>
          <a:xfrm>
            <a:off x="718342" y="1467073"/>
            <a:ext cx="7707313" cy="3374990"/>
          </a:xfrm>
        </p:spPr>
        <p:txBody>
          <a:bodyPr/>
          <a:lstStyle/>
          <a:p>
            <a:pPr marL="127000" indent="0">
              <a:buNone/>
            </a:pPr>
            <a:r>
              <a:rPr lang="sq-XK" sz="2200">
                <a:effectLst/>
                <a:latin typeface="Times New Roman" panose="02020603050405020304" pitchFamily="18" charset="0"/>
                <a:ea typeface="Times New Roman" panose="02020603050405020304" pitchFamily="18" charset="0"/>
              </a:rPr>
              <a:t>Ky aplikacion eshte i dizajnuar per te gjithe individet, te cilet kane nevoje per asistence shendetesore, si termini i nje takimi me doktore te veqante, hulumtimi ne gjendje te ndryshme shendetesore, etj. </a:t>
            </a:r>
            <a:endParaRPr lang="en-US" sz="2200">
              <a:effectLst/>
              <a:latin typeface="Times New Roman" panose="02020603050405020304" pitchFamily="18" charset="0"/>
              <a:ea typeface="Times New Roman" panose="02020603050405020304" pitchFamily="18" charset="0"/>
            </a:endParaRPr>
          </a:p>
          <a:p>
            <a:pPr marL="127000" indent="0">
              <a:buNone/>
            </a:pPr>
            <a:endParaRPr lang="en-US" sz="2200">
              <a:latin typeface="Times New Roman" panose="02020603050405020304" pitchFamily="18" charset="0"/>
              <a:ea typeface="Times New Roman" panose="02020603050405020304" pitchFamily="18" charset="0"/>
            </a:endParaRPr>
          </a:p>
          <a:p>
            <a:pPr marL="127000" indent="0">
              <a:buNone/>
            </a:pPr>
            <a:r>
              <a:rPr lang="sq-XK" sz="2200">
                <a:effectLst/>
                <a:latin typeface="Times New Roman" panose="02020603050405020304" pitchFamily="18" charset="0"/>
                <a:ea typeface="Times New Roman" panose="02020603050405020304" pitchFamily="18" charset="0"/>
              </a:rPr>
              <a:t>Do te preferohej qe mosha e perdoruesve te ishte se paku 16 vjeç, kur jane te familiarizuar me industrine e shendetesise.</a:t>
            </a:r>
            <a:endParaRPr lang="en-US" sz="2200" b="1" dirty="0">
              <a:latin typeface="Times" panose="02020603050405020304" pitchFamily="18" charset="0"/>
              <a:cs typeface="Times" panose="02020603050405020304" pitchFamily="18" charset="0"/>
            </a:endParaRPr>
          </a:p>
        </p:txBody>
      </p:sp>
      <p:sp>
        <p:nvSpPr>
          <p:cNvPr id="3" name="Google Shape;319;p50">
            <a:extLst>
              <a:ext uri="{FF2B5EF4-FFF2-40B4-BE49-F238E27FC236}">
                <a16:creationId xmlns:a16="http://schemas.microsoft.com/office/drawing/2014/main" id="{78DDA208-FB13-89C9-27AF-4E12EC573389}"/>
              </a:ext>
            </a:extLst>
          </p:cNvPr>
          <p:cNvSpPr txBox="1">
            <a:spLocks noGrp="1"/>
          </p:cNvSpPr>
          <p:nvPr>
            <p:ph type="title"/>
          </p:nvPr>
        </p:nvSpPr>
        <p:spPr>
          <a:xfrm>
            <a:off x="1016705" y="448234"/>
            <a:ext cx="7110589" cy="648085"/>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Target Audience</a:t>
            </a:r>
            <a:endParaRPr lang="pt-BR" sz="3600" dirty="0">
              <a:solidFill>
                <a:schemeClr val="accent1"/>
              </a:solidFill>
              <a:latin typeface="Times" pitchFamily="18" charset="0"/>
              <a:cs typeface="Times" pitchFamily="18" charset="0"/>
            </a:endParaRPr>
          </a:p>
        </p:txBody>
      </p:sp>
    </p:spTree>
    <p:extLst>
      <p:ext uri="{BB962C8B-B14F-4D97-AF65-F5344CB8AC3E}">
        <p14:creationId xmlns:p14="http://schemas.microsoft.com/office/powerpoint/2010/main" val="2862197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H.P.-Biseda mes Pacientit/Mejkut</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5" name="Rectangle 4">
            <a:extLst>
              <a:ext uri="{FF2B5EF4-FFF2-40B4-BE49-F238E27FC236}">
                <a16:creationId xmlns:a16="http://schemas.microsoft.com/office/drawing/2014/main" id="{7BBD0F46-1B19-BA00-C02F-E6C40BD849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sp>
        <p:nvSpPr>
          <p:cNvPr id="2" name="Rectangle 2">
            <a:extLst>
              <a:ext uri="{FF2B5EF4-FFF2-40B4-BE49-F238E27FC236}">
                <a16:creationId xmlns:a16="http://schemas.microsoft.com/office/drawing/2014/main" id="{34B7354E-17C5-22C7-EE1E-EA731A85817B}"/>
              </a:ext>
            </a:extLst>
          </p:cNvPr>
          <p:cNvSpPr>
            <a:spLocks noChangeArrowheads="1"/>
          </p:cNvSpPr>
          <p:nvPr/>
        </p:nvSpPr>
        <p:spPr bwMode="auto">
          <a:xfrm>
            <a:off x="4027363" y="-724635"/>
            <a:ext cx="62994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7" name="Rectangle 2">
            <a:extLst>
              <a:ext uri="{FF2B5EF4-FFF2-40B4-BE49-F238E27FC236}">
                <a16:creationId xmlns:a16="http://schemas.microsoft.com/office/drawing/2014/main" id="{10440B84-F8EA-F670-38F1-7B2DB312F790}"/>
              </a:ext>
            </a:extLst>
          </p:cNvPr>
          <p:cNvSpPr>
            <a:spLocks noChangeArrowheads="1"/>
          </p:cNvSpPr>
          <p:nvPr/>
        </p:nvSpPr>
        <p:spPr bwMode="auto">
          <a:xfrm>
            <a:off x="4081556" y="161925"/>
            <a:ext cx="620544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3" name="Rectangle 2">
            <a:extLst>
              <a:ext uri="{FF2B5EF4-FFF2-40B4-BE49-F238E27FC236}">
                <a16:creationId xmlns:a16="http://schemas.microsoft.com/office/drawing/2014/main" id="{53C2EE6F-FF4E-5398-8103-AF5E1ED419EB}"/>
              </a:ext>
            </a:extLst>
          </p:cNvPr>
          <p:cNvSpPr>
            <a:spLocks noChangeArrowheads="1"/>
          </p:cNvSpPr>
          <p:nvPr/>
        </p:nvSpPr>
        <p:spPr bwMode="auto">
          <a:xfrm>
            <a:off x="3721960" y="86460"/>
            <a:ext cx="706033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8" name="Rectangle 2">
            <a:extLst>
              <a:ext uri="{FF2B5EF4-FFF2-40B4-BE49-F238E27FC236}">
                <a16:creationId xmlns:a16="http://schemas.microsoft.com/office/drawing/2014/main" id="{ACA0A8DA-371E-736F-5217-FD35DA24FB9F}"/>
              </a:ext>
            </a:extLst>
          </p:cNvPr>
          <p:cNvSpPr>
            <a:spLocks noChangeArrowheads="1"/>
          </p:cNvSpPr>
          <p:nvPr/>
        </p:nvSpPr>
        <p:spPr bwMode="auto">
          <a:xfrm>
            <a:off x="1914525" y="13812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pic>
        <p:nvPicPr>
          <p:cNvPr id="11" name="Picture 10">
            <a:extLst>
              <a:ext uri="{FF2B5EF4-FFF2-40B4-BE49-F238E27FC236}">
                <a16:creationId xmlns:a16="http://schemas.microsoft.com/office/drawing/2014/main" id="{F67A8021-B9D3-A124-4BB8-CA8A661482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95309" y="1180563"/>
            <a:ext cx="3753379" cy="3801012"/>
          </a:xfrm>
          <a:prstGeom prst="rect">
            <a:avLst/>
          </a:prstGeom>
          <a:noFill/>
          <a:ln>
            <a:noFill/>
          </a:ln>
        </p:spPr>
      </p:pic>
    </p:spTree>
    <p:extLst>
      <p:ext uri="{BB962C8B-B14F-4D97-AF65-F5344CB8AC3E}">
        <p14:creationId xmlns:p14="http://schemas.microsoft.com/office/powerpoint/2010/main" val="31693600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H.P.-Kerko Pacient</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5" name="Rectangle 4">
            <a:extLst>
              <a:ext uri="{FF2B5EF4-FFF2-40B4-BE49-F238E27FC236}">
                <a16:creationId xmlns:a16="http://schemas.microsoft.com/office/drawing/2014/main" id="{7BBD0F46-1B19-BA00-C02F-E6C40BD849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sp>
        <p:nvSpPr>
          <p:cNvPr id="2" name="Rectangle 2">
            <a:extLst>
              <a:ext uri="{FF2B5EF4-FFF2-40B4-BE49-F238E27FC236}">
                <a16:creationId xmlns:a16="http://schemas.microsoft.com/office/drawing/2014/main" id="{34B7354E-17C5-22C7-EE1E-EA731A85817B}"/>
              </a:ext>
            </a:extLst>
          </p:cNvPr>
          <p:cNvSpPr>
            <a:spLocks noChangeArrowheads="1"/>
          </p:cNvSpPr>
          <p:nvPr/>
        </p:nvSpPr>
        <p:spPr bwMode="auto">
          <a:xfrm>
            <a:off x="4027363" y="-724635"/>
            <a:ext cx="62994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7" name="Rectangle 2">
            <a:extLst>
              <a:ext uri="{FF2B5EF4-FFF2-40B4-BE49-F238E27FC236}">
                <a16:creationId xmlns:a16="http://schemas.microsoft.com/office/drawing/2014/main" id="{10440B84-F8EA-F670-38F1-7B2DB312F790}"/>
              </a:ext>
            </a:extLst>
          </p:cNvPr>
          <p:cNvSpPr>
            <a:spLocks noChangeArrowheads="1"/>
          </p:cNvSpPr>
          <p:nvPr/>
        </p:nvSpPr>
        <p:spPr bwMode="auto">
          <a:xfrm>
            <a:off x="4081556" y="161925"/>
            <a:ext cx="620544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3" name="Rectangle 2">
            <a:extLst>
              <a:ext uri="{FF2B5EF4-FFF2-40B4-BE49-F238E27FC236}">
                <a16:creationId xmlns:a16="http://schemas.microsoft.com/office/drawing/2014/main" id="{53C2EE6F-FF4E-5398-8103-AF5E1ED419EB}"/>
              </a:ext>
            </a:extLst>
          </p:cNvPr>
          <p:cNvSpPr>
            <a:spLocks noChangeArrowheads="1"/>
          </p:cNvSpPr>
          <p:nvPr/>
        </p:nvSpPr>
        <p:spPr bwMode="auto">
          <a:xfrm>
            <a:off x="3721960" y="86460"/>
            <a:ext cx="706033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8" name="Rectangle 2">
            <a:extLst>
              <a:ext uri="{FF2B5EF4-FFF2-40B4-BE49-F238E27FC236}">
                <a16:creationId xmlns:a16="http://schemas.microsoft.com/office/drawing/2014/main" id="{ACA0A8DA-371E-736F-5217-FD35DA24FB9F}"/>
              </a:ext>
            </a:extLst>
          </p:cNvPr>
          <p:cNvSpPr>
            <a:spLocks noChangeArrowheads="1"/>
          </p:cNvSpPr>
          <p:nvPr/>
        </p:nvSpPr>
        <p:spPr bwMode="auto">
          <a:xfrm>
            <a:off x="1914525" y="13812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pic>
        <p:nvPicPr>
          <p:cNvPr id="12" name="Picture 11">
            <a:extLst>
              <a:ext uri="{FF2B5EF4-FFF2-40B4-BE49-F238E27FC236}">
                <a16:creationId xmlns:a16="http://schemas.microsoft.com/office/drawing/2014/main" id="{BA00A3A7-09F1-B725-8035-23248E7C99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5914" y="1247777"/>
            <a:ext cx="2112170" cy="3809263"/>
          </a:xfrm>
          <a:prstGeom prst="rect">
            <a:avLst/>
          </a:prstGeom>
          <a:noFill/>
          <a:ln>
            <a:noFill/>
          </a:ln>
        </p:spPr>
      </p:pic>
    </p:spTree>
    <p:extLst>
      <p:ext uri="{BB962C8B-B14F-4D97-AF65-F5344CB8AC3E}">
        <p14:creationId xmlns:p14="http://schemas.microsoft.com/office/powerpoint/2010/main" val="5580375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H.P.-Linje mes Pacientit/Mjekut</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5" name="Rectangle 4">
            <a:extLst>
              <a:ext uri="{FF2B5EF4-FFF2-40B4-BE49-F238E27FC236}">
                <a16:creationId xmlns:a16="http://schemas.microsoft.com/office/drawing/2014/main" id="{7BBD0F46-1B19-BA00-C02F-E6C40BD849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sp>
        <p:nvSpPr>
          <p:cNvPr id="2" name="Rectangle 2">
            <a:extLst>
              <a:ext uri="{FF2B5EF4-FFF2-40B4-BE49-F238E27FC236}">
                <a16:creationId xmlns:a16="http://schemas.microsoft.com/office/drawing/2014/main" id="{34B7354E-17C5-22C7-EE1E-EA731A85817B}"/>
              </a:ext>
            </a:extLst>
          </p:cNvPr>
          <p:cNvSpPr>
            <a:spLocks noChangeArrowheads="1"/>
          </p:cNvSpPr>
          <p:nvPr/>
        </p:nvSpPr>
        <p:spPr bwMode="auto">
          <a:xfrm>
            <a:off x="4027363" y="-724635"/>
            <a:ext cx="62994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7" name="Rectangle 2">
            <a:extLst>
              <a:ext uri="{FF2B5EF4-FFF2-40B4-BE49-F238E27FC236}">
                <a16:creationId xmlns:a16="http://schemas.microsoft.com/office/drawing/2014/main" id="{10440B84-F8EA-F670-38F1-7B2DB312F790}"/>
              </a:ext>
            </a:extLst>
          </p:cNvPr>
          <p:cNvSpPr>
            <a:spLocks noChangeArrowheads="1"/>
          </p:cNvSpPr>
          <p:nvPr/>
        </p:nvSpPr>
        <p:spPr bwMode="auto">
          <a:xfrm>
            <a:off x="4081556" y="161925"/>
            <a:ext cx="620544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3" name="Rectangle 2">
            <a:extLst>
              <a:ext uri="{FF2B5EF4-FFF2-40B4-BE49-F238E27FC236}">
                <a16:creationId xmlns:a16="http://schemas.microsoft.com/office/drawing/2014/main" id="{53C2EE6F-FF4E-5398-8103-AF5E1ED419EB}"/>
              </a:ext>
            </a:extLst>
          </p:cNvPr>
          <p:cNvSpPr>
            <a:spLocks noChangeArrowheads="1"/>
          </p:cNvSpPr>
          <p:nvPr/>
        </p:nvSpPr>
        <p:spPr bwMode="auto">
          <a:xfrm>
            <a:off x="3721960" y="86460"/>
            <a:ext cx="706033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8" name="Rectangle 2">
            <a:extLst>
              <a:ext uri="{FF2B5EF4-FFF2-40B4-BE49-F238E27FC236}">
                <a16:creationId xmlns:a16="http://schemas.microsoft.com/office/drawing/2014/main" id="{ACA0A8DA-371E-736F-5217-FD35DA24FB9F}"/>
              </a:ext>
            </a:extLst>
          </p:cNvPr>
          <p:cNvSpPr>
            <a:spLocks noChangeArrowheads="1"/>
          </p:cNvSpPr>
          <p:nvPr/>
        </p:nvSpPr>
        <p:spPr bwMode="auto">
          <a:xfrm>
            <a:off x="1914525" y="13812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pic>
        <p:nvPicPr>
          <p:cNvPr id="11" name="Picture 10">
            <a:extLst>
              <a:ext uri="{FF2B5EF4-FFF2-40B4-BE49-F238E27FC236}">
                <a16:creationId xmlns:a16="http://schemas.microsoft.com/office/drawing/2014/main" id="{F34A00CA-0BF3-5EF0-ACF9-9227401EEA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199" y="1171575"/>
            <a:ext cx="5943600" cy="3810000"/>
          </a:xfrm>
          <a:prstGeom prst="rect">
            <a:avLst/>
          </a:prstGeom>
          <a:noFill/>
          <a:ln>
            <a:noFill/>
          </a:ln>
        </p:spPr>
      </p:pic>
    </p:spTree>
    <p:extLst>
      <p:ext uri="{BB962C8B-B14F-4D97-AF65-F5344CB8AC3E}">
        <p14:creationId xmlns:p14="http://schemas.microsoft.com/office/powerpoint/2010/main" val="19794145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1016705" y="419936"/>
            <a:ext cx="7110589" cy="70327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H.P.-Llogaria e Pacientit/Mjekut</a:t>
            </a:r>
            <a:endParaRPr sz="3600" dirty="0">
              <a:solidFill>
                <a:schemeClr val="accent1"/>
              </a:solidFill>
              <a:latin typeface="Times" pitchFamily="18" charset="0"/>
              <a:cs typeface="Times" pitchFamily="18" charset="0"/>
            </a:endParaRPr>
          </a:p>
        </p:txBody>
      </p:sp>
      <p:sp>
        <p:nvSpPr>
          <p:cNvPr id="4" name="Rectangle 2">
            <a:extLst>
              <a:ext uri="{FF2B5EF4-FFF2-40B4-BE49-F238E27FC236}">
                <a16:creationId xmlns:a16="http://schemas.microsoft.com/office/drawing/2014/main" id="{E9B42218-33CC-1AA3-9688-046B33B8603F}"/>
              </a:ext>
            </a:extLst>
          </p:cNvPr>
          <p:cNvSpPr>
            <a:spLocks noChangeArrowheads="1"/>
          </p:cNvSpPr>
          <p:nvPr/>
        </p:nvSpPr>
        <p:spPr bwMode="auto">
          <a:xfrm>
            <a:off x="3176404" y="1551839"/>
            <a:ext cx="61092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6" name="Rectangle 4">
            <a:extLst>
              <a:ext uri="{FF2B5EF4-FFF2-40B4-BE49-F238E27FC236}">
                <a16:creationId xmlns:a16="http://schemas.microsoft.com/office/drawing/2014/main" id="{D9EC4AD3-B717-147D-E03E-EE7E2154E4C8}"/>
              </a:ext>
            </a:extLst>
          </p:cNvPr>
          <p:cNvSpPr>
            <a:spLocks noChangeArrowheads="1"/>
          </p:cNvSpPr>
          <p:nvPr/>
        </p:nvSpPr>
        <p:spPr bwMode="auto">
          <a:xfrm>
            <a:off x="3628496" y="1646990"/>
            <a:ext cx="71313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5" name="Rectangle 4">
            <a:extLst>
              <a:ext uri="{FF2B5EF4-FFF2-40B4-BE49-F238E27FC236}">
                <a16:creationId xmlns:a16="http://schemas.microsoft.com/office/drawing/2014/main" id="{7BBD0F46-1B19-BA00-C02F-E6C40BD849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sp>
        <p:nvSpPr>
          <p:cNvPr id="2" name="Rectangle 2">
            <a:extLst>
              <a:ext uri="{FF2B5EF4-FFF2-40B4-BE49-F238E27FC236}">
                <a16:creationId xmlns:a16="http://schemas.microsoft.com/office/drawing/2014/main" id="{34B7354E-17C5-22C7-EE1E-EA731A85817B}"/>
              </a:ext>
            </a:extLst>
          </p:cNvPr>
          <p:cNvSpPr>
            <a:spLocks noChangeArrowheads="1"/>
          </p:cNvSpPr>
          <p:nvPr/>
        </p:nvSpPr>
        <p:spPr bwMode="auto">
          <a:xfrm>
            <a:off x="4027363" y="-724635"/>
            <a:ext cx="62994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7" name="Rectangle 2">
            <a:extLst>
              <a:ext uri="{FF2B5EF4-FFF2-40B4-BE49-F238E27FC236}">
                <a16:creationId xmlns:a16="http://schemas.microsoft.com/office/drawing/2014/main" id="{10440B84-F8EA-F670-38F1-7B2DB312F790}"/>
              </a:ext>
            </a:extLst>
          </p:cNvPr>
          <p:cNvSpPr>
            <a:spLocks noChangeArrowheads="1"/>
          </p:cNvSpPr>
          <p:nvPr/>
        </p:nvSpPr>
        <p:spPr bwMode="auto">
          <a:xfrm>
            <a:off x="4081556" y="161925"/>
            <a:ext cx="620544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3" name="Rectangle 2">
            <a:extLst>
              <a:ext uri="{FF2B5EF4-FFF2-40B4-BE49-F238E27FC236}">
                <a16:creationId xmlns:a16="http://schemas.microsoft.com/office/drawing/2014/main" id="{53C2EE6F-FF4E-5398-8103-AF5E1ED419EB}"/>
              </a:ext>
            </a:extLst>
          </p:cNvPr>
          <p:cNvSpPr>
            <a:spLocks noChangeArrowheads="1"/>
          </p:cNvSpPr>
          <p:nvPr/>
        </p:nvSpPr>
        <p:spPr bwMode="auto">
          <a:xfrm>
            <a:off x="3721960" y="86460"/>
            <a:ext cx="706033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q-XK"/>
          </a:p>
        </p:txBody>
      </p:sp>
      <p:sp>
        <p:nvSpPr>
          <p:cNvPr id="8" name="Rectangle 2">
            <a:extLst>
              <a:ext uri="{FF2B5EF4-FFF2-40B4-BE49-F238E27FC236}">
                <a16:creationId xmlns:a16="http://schemas.microsoft.com/office/drawing/2014/main" id="{ACA0A8DA-371E-736F-5217-FD35DA24FB9F}"/>
              </a:ext>
            </a:extLst>
          </p:cNvPr>
          <p:cNvSpPr>
            <a:spLocks noChangeArrowheads="1"/>
          </p:cNvSpPr>
          <p:nvPr/>
        </p:nvSpPr>
        <p:spPr bwMode="auto">
          <a:xfrm>
            <a:off x="1914525" y="13812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q-XK"/>
          </a:p>
        </p:txBody>
      </p:sp>
      <p:pic>
        <p:nvPicPr>
          <p:cNvPr id="12" name="Picture 11">
            <a:extLst>
              <a:ext uri="{FF2B5EF4-FFF2-40B4-BE49-F238E27FC236}">
                <a16:creationId xmlns:a16="http://schemas.microsoft.com/office/drawing/2014/main" id="{18EEF25D-3EBE-4012-8851-3F76962438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73588" y="1170103"/>
            <a:ext cx="3396821" cy="3886937"/>
          </a:xfrm>
          <a:prstGeom prst="rect">
            <a:avLst/>
          </a:prstGeom>
          <a:noFill/>
          <a:ln>
            <a:noFill/>
          </a:ln>
        </p:spPr>
      </p:pic>
    </p:spTree>
    <p:extLst>
      <p:ext uri="{BB962C8B-B14F-4D97-AF65-F5344CB8AC3E}">
        <p14:creationId xmlns:p14="http://schemas.microsoft.com/office/powerpoint/2010/main" val="28531580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29"/>
        <p:cNvGrpSpPr/>
        <p:nvPr/>
      </p:nvGrpSpPr>
      <p:grpSpPr>
        <a:xfrm>
          <a:off x="0" y="0"/>
          <a:ext cx="0" cy="0"/>
          <a:chOff x="0" y="0"/>
          <a:chExt cx="0" cy="0"/>
        </a:xfrm>
      </p:grpSpPr>
      <p:sp>
        <p:nvSpPr>
          <p:cNvPr id="5130" name="Google Shape;5130;p51"/>
          <p:cNvSpPr/>
          <p:nvPr/>
        </p:nvSpPr>
        <p:spPr>
          <a:xfrm>
            <a:off x="209764" y="2017093"/>
            <a:ext cx="5721189" cy="98231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1"/>
          <p:cNvSpPr txBox="1">
            <a:spLocks noGrp="1"/>
          </p:cNvSpPr>
          <p:nvPr>
            <p:ph type="title"/>
          </p:nvPr>
        </p:nvSpPr>
        <p:spPr>
          <a:xfrm>
            <a:off x="215756" y="1883231"/>
            <a:ext cx="5752129" cy="13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rPr>
              <a:t>JU FALEMINDERIT! </a:t>
            </a:r>
            <a:endParaRPr dirty="0">
              <a:solidFill>
                <a:schemeClr val="bg1"/>
              </a:solidFill>
            </a:endParaRPr>
          </a:p>
        </p:txBody>
      </p:sp>
      <p:grpSp>
        <p:nvGrpSpPr>
          <p:cNvPr id="5134" name="Google Shape;5134;p51"/>
          <p:cNvGrpSpPr/>
          <p:nvPr/>
        </p:nvGrpSpPr>
        <p:grpSpPr>
          <a:xfrm>
            <a:off x="5817846" y="2017093"/>
            <a:ext cx="2997381" cy="2842583"/>
            <a:chOff x="5960763" y="2041954"/>
            <a:chExt cx="2462841" cy="2631367"/>
          </a:xfrm>
        </p:grpSpPr>
        <p:sp>
          <p:nvSpPr>
            <p:cNvPr id="5135" name="Google Shape;5135;p51"/>
            <p:cNvSpPr/>
            <p:nvPr/>
          </p:nvSpPr>
          <p:spPr>
            <a:xfrm>
              <a:off x="5960763" y="4504721"/>
              <a:ext cx="1842300" cy="168600"/>
            </a:xfrm>
            <a:prstGeom prst="ellipse">
              <a:avLst/>
            </a:prstGeom>
            <a:solidFill>
              <a:srgbClr val="C8C4F7">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6" name="Google Shape;5136;p51"/>
            <p:cNvGrpSpPr/>
            <p:nvPr/>
          </p:nvGrpSpPr>
          <p:grpSpPr>
            <a:xfrm>
              <a:off x="6141160" y="2041954"/>
              <a:ext cx="2282444" cy="2576058"/>
              <a:chOff x="5226925" y="3412525"/>
              <a:chExt cx="741800" cy="837225"/>
            </a:xfrm>
          </p:grpSpPr>
          <p:sp>
            <p:nvSpPr>
              <p:cNvPr id="5137" name="Google Shape;5137;p51"/>
              <p:cNvSpPr/>
              <p:nvPr/>
            </p:nvSpPr>
            <p:spPr>
              <a:xfrm>
                <a:off x="5756550" y="3679600"/>
                <a:ext cx="212175" cy="164100"/>
              </a:xfrm>
              <a:custGeom>
                <a:avLst/>
                <a:gdLst/>
                <a:ahLst/>
                <a:cxnLst/>
                <a:rect l="l" t="t" r="r" b="b"/>
                <a:pathLst>
                  <a:path w="8487" h="6564" extrusionOk="0">
                    <a:moveTo>
                      <a:pt x="7934" y="6564"/>
                    </a:moveTo>
                    <a:lnTo>
                      <a:pt x="543" y="6564"/>
                    </a:lnTo>
                    <a:cubicBezTo>
                      <a:pt x="246" y="6564"/>
                      <a:pt x="1" y="6319"/>
                      <a:pt x="1" y="6012"/>
                    </a:cubicBezTo>
                    <a:lnTo>
                      <a:pt x="1" y="542"/>
                    </a:lnTo>
                    <a:cubicBezTo>
                      <a:pt x="1" y="245"/>
                      <a:pt x="246" y="1"/>
                      <a:pt x="543" y="1"/>
                    </a:cubicBezTo>
                    <a:lnTo>
                      <a:pt x="7934" y="1"/>
                    </a:lnTo>
                    <a:cubicBezTo>
                      <a:pt x="8242" y="1"/>
                      <a:pt x="8486" y="245"/>
                      <a:pt x="8486" y="542"/>
                    </a:cubicBezTo>
                    <a:lnTo>
                      <a:pt x="8486" y="6012"/>
                    </a:lnTo>
                    <a:cubicBezTo>
                      <a:pt x="8486" y="6319"/>
                      <a:pt x="8242" y="6564"/>
                      <a:pt x="7934" y="6564"/>
                    </a:cubicBezTo>
                    <a:close/>
                  </a:path>
                </a:pathLst>
              </a:custGeom>
              <a:solidFill>
                <a:srgbClr val="A59A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51"/>
              <p:cNvSpPr/>
              <p:nvPr/>
            </p:nvSpPr>
            <p:spPr>
              <a:xfrm>
                <a:off x="5882150" y="3778375"/>
                <a:ext cx="49125" cy="54175"/>
              </a:xfrm>
              <a:custGeom>
                <a:avLst/>
                <a:gdLst/>
                <a:ahLst/>
                <a:cxnLst/>
                <a:rect l="l" t="t" r="r" b="b"/>
                <a:pathLst>
                  <a:path w="1965" h="2167" extrusionOk="0">
                    <a:moveTo>
                      <a:pt x="1041" y="2167"/>
                    </a:moveTo>
                    <a:lnTo>
                      <a:pt x="659" y="1625"/>
                    </a:lnTo>
                    <a:lnTo>
                      <a:pt x="0" y="1530"/>
                    </a:lnTo>
                    <a:lnTo>
                      <a:pt x="924" y="0"/>
                    </a:lnTo>
                    <a:lnTo>
                      <a:pt x="1964" y="626"/>
                    </a:lnTo>
                    <a:close/>
                  </a:path>
                </a:pathLst>
              </a:custGeom>
              <a:solidFill>
                <a:srgbClr val="F9D8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51"/>
              <p:cNvSpPr/>
              <p:nvPr/>
            </p:nvSpPr>
            <p:spPr>
              <a:xfrm>
                <a:off x="5908950" y="3778375"/>
                <a:ext cx="49400" cy="54175"/>
              </a:xfrm>
              <a:custGeom>
                <a:avLst/>
                <a:gdLst/>
                <a:ahLst/>
                <a:cxnLst/>
                <a:rect l="l" t="t" r="r" b="b"/>
                <a:pathLst>
                  <a:path w="1976" h="2167" extrusionOk="0">
                    <a:moveTo>
                      <a:pt x="935" y="2167"/>
                    </a:moveTo>
                    <a:lnTo>
                      <a:pt x="1317" y="1625"/>
                    </a:lnTo>
                    <a:lnTo>
                      <a:pt x="1976" y="1530"/>
                    </a:lnTo>
                    <a:lnTo>
                      <a:pt x="1041" y="0"/>
                    </a:lnTo>
                    <a:lnTo>
                      <a:pt x="0" y="626"/>
                    </a:lnTo>
                    <a:close/>
                  </a:path>
                </a:pathLst>
              </a:custGeom>
              <a:solidFill>
                <a:srgbClr val="F9D8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1"/>
              <p:cNvSpPr/>
              <p:nvPr/>
            </p:nvSpPr>
            <p:spPr>
              <a:xfrm>
                <a:off x="5895950" y="3763750"/>
                <a:ext cx="48075" cy="48100"/>
              </a:xfrm>
              <a:custGeom>
                <a:avLst/>
                <a:gdLst/>
                <a:ahLst/>
                <a:cxnLst/>
                <a:rect l="l" t="t" r="r" b="b"/>
                <a:pathLst>
                  <a:path w="1923" h="1924" extrusionOk="0">
                    <a:moveTo>
                      <a:pt x="1922" y="968"/>
                    </a:moveTo>
                    <a:cubicBezTo>
                      <a:pt x="1922" y="1499"/>
                      <a:pt x="1497" y="1923"/>
                      <a:pt x="966" y="1923"/>
                    </a:cubicBezTo>
                    <a:cubicBezTo>
                      <a:pt x="435" y="1923"/>
                      <a:pt x="1" y="1499"/>
                      <a:pt x="1" y="968"/>
                    </a:cubicBezTo>
                    <a:cubicBezTo>
                      <a:pt x="1" y="437"/>
                      <a:pt x="435" y="1"/>
                      <a:pt x="966" y="1"/>
                    </a:cubicBezTo>
                    <a:cubicBezTo>
                      <a:pt x="1497" y="1"/>
                      <a:pt x="1922" y="437"/>
                      <a:pt x="1922" y="9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1"/>
              <p:cNvSpPr/>
              <p:nvPr/>
            </p:nvSpPr>
            <p:spPr>
              <a:xfrm>
                <a:off x="5775950" y="3696600"/>
                <a:ext cx="175500" cy="5600"/>
              </a:xfrm>
              <a:custGeom>
                <a:avLst/>
                <a:gdLst/>
                <a:ahLst/>
                <a:cxnLst/>
                <a:rect l="l" t="t" r="r" b="b"/>
                <a:pathLst>
                  <a:path w="7020" h="224" extrusionOk="0">
                    <a:moveTo>
                      <a:pt x="107" y="1"/>
                    </a:moveTo>
                    <a:cubicBezTo>
                      <a:pt x="43" y="1"/>
                      <a:pt x="1" y="53"/>
                      <a:pt x="1" y="117"/>
                    </a:cubicBezTo>
                    <a:cubicBezTo>
                      <a:pt x="1" y="181"/>
                      <a:pt x="43" y="223"/>
                      <a:pt x="107" y="223"/>
                    </a:cubicBezTo>
                    <a:lnTo>
                      <a:pt x="6903" y="223"/>
                    </a:lnTo>
                    <a:cubicBezTo>
                      <a:pt x="6967" y="223"/>
                      <a:pt x="7020" y="181"/>
                      <a:pt x="7020" y="117"/>
                    </a:cubicBezTo>
                    <a:cubicBezTo>
                      <a:pt x="7020" y="53"/>
                      <a:pt x="6967" y="1"/>
                      <a:pt x="69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1"/>
              <p:cNvSpPr/>
              <p:nvPr/>
            </p:nvSpPr>
            <p:spPr>
              <a:xfrm>
                <a:off x="5775950" y="3718100"/>
                <a:ext cx="175500" cy="5600"/>
              </a:xfrm>
              <a:custGeom>
                <a:avLst/>
                <a:gdLst/>
                <a:ahLst/>
                <a:cxnLst/>
                <a:rect l="l" t="t" r="r" b="b"/>
                <a:pathLst>
                  <a:path w="7020" h="224" extrusionOk="0">
                    <a:moveTo>
                      <a:pt x="107" y="0"/>
                    </a:moveTo>
                    <a:cubicBezTo>
                      <a:pt x="43" y="0"/>
                      <a:pt x="1" y="54"/>
                      <a:pt x="1" y="107"/>
                    </a:cubicBezTo>
                    <a:cubicBezTo>
                      <a:pt x="1" y="170"/>
                      <a:pt x="43" y="224"/>
                      <a:pt x="107" y="224"/>
                    </a:cubicBezTo>
                    <a:lnTo>
                      <a:pt x="6903" y="224"/>
                    </a:lnTo>
                    <a:cubicBezTo>
                      <a:pt x="6967" y="224"/>
                      <a:pt x="7020" y="170"/>
                      <a:pt x="7020" y="107"/>
                    </a:cubicBezTo>
                    <a:cubicBezTo>
                      <a:pt x="7020" y="54"/>
                      <a:pt x="6967" y="0"/>
                      <a:pt x="69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1"/>
              <p:cNvSpPr/>
              <p:nvPr/>
            </p:nvSpPr>
            <p:spPr>
              <a:xfrm>
                <a:off x="5775950" y="3741200"/>
                <a:ext cx="175500" cy="5600"/>
              </a:xfrm>
              <a:custGeom>
                <a:avLst/>
                <a:gdLst/>
                <a:ahLst/>
                <a:cxnLst/>
                <a:rect l="l" t="t" r="r" b="b"/>
                <a:pathLst>
                  <a:path w="7020" h="224" extrusionOk="0">
                    <a:moveTo>
                      <a:pt x="107" y="1"/>
                    </a:moveTo>
                    <a:cubicBezTo>
                      <a:pt x="43" y="1"/>
                      <a:pt x="1" y="43"/>
                      <a:pt x="1" y="107"/>
                    </a:cubicBezTo>
                    <a:cubicBezTo>
                      <a:pt x="1" y="171"/>
                      <a:pt x="43" y="223"/>
                      <a:pt x="107" y="223"/>
                    </a:cubicBezTo>
                    <a:lnTo>
                      <a:pt x="6903" y="223"/>
                    </a:lnTo>
                    <a:cubicBezTo>
                      <a:pt x="6967" y="223"/>
                      <a:pt x="7020" y="171"/>
                      <a:pt x="7020" y="107"/>
                    </a:cubicBezTo>
                    <a:cubicBezTo>
                      <a:pt x="7020" y="43"/>
                      <a:pt x="6967" y="1"/>
                      <a:pt x="69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1"/>
              <p:cNvSpPr/>
              <p:nvPr/>
            </p:nvSpPr>
            <p:spPr>
              <a:xfrm>
                <a:off x="5775950" y="3762450"/>
                <a:ext cx="103025" cy="5850"/>
              </a:xfrm>
              <a:custGeom>
                <a:avLst/>
                <a:gdLst/>
                <a:ahLst/>
                <a:cxnLst/>
                <a:rect l="l" t="t" r="r" b="b"/>
                <a:pathLst>
                  <a:path w="4121" h="234" extrusionOk="0">
                    <a:moveTo>
                      <a:pt x="107" y="0"/>
                    </a:moveTo>
                    <a:cubicBezTo>
                      <a:pt x="43" y="0"/>
                      <a:pt x="1" y="53"/>
                      <a:pt x="1" y="117"/>
                    </a:cubicBezTo>
                    <a:cubicBezTo>
                      <a:pt x="1" y="180"/>
                      <a:pt x="43" y="234"/>
                      <a:pt x="107" y="234"/>
                    </a:cubicBezTo>
                    <a:lnTo>
                      <a:pt x="4015" y="234"/>
                    </a:lnTo>
                    <a:cubicBezTo>
                      <a:pt x="4067" y="234"/>
                      <a:pt x="4121" y="180"/>
                      <a:pt x="4121" y="117"/>
                    </a:cubicBezTo>
                    <a:cubicBezTo>
                      <a:pt x="4121" y="53"/>
                      <a:pt x="4067" y="0"/>
                      <a:pt x="40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51"/>
              <p:cNvSpPr/>
              <p:nvPr/>
            </p:nvSpPr>
            <p:spPr>
              <a:xfrm>
                <a:off x="5775950" y="3784750"/>
                <a:ext cx="103025" cy="5575"/>
              </a:xfrm>
              <a:custGeom>
                <a:avLst/>
                <a:gdLst/>
                <a:ahLst/>
                <a:cxnLst/>
                <a:rect l="l" t="t" r="r" b="b"/>
                <a:pathLst>
                  <a:path w="4121" h="223" extrusionOk="0">
                    <a:moveTo>
                      <a:pt x="107" y="0"/>
                    </a:moveTo>
                    <a:cubicBezTo>
                      <a:pt x="43" y="0"/>
                      <a:pt x="1" y="53"/>
                      <a:pt x="1" y="117"/>
                    </a:cubicBezTo>
                    <a:cubicBezTo>
                      <a:pt x="1" y="180"/>
                      <a:pt x="43" y="223"/>
                      <a:pt x="107" y="223"/>
                    </a:cubicBezTo>
                    <a:lnTo>
                      <a:pt x="4015" y="223"/>
                    </a:lnTo>
                    <a:cubicBezTo>
                      <a:pt x="4067" y="223"/>
                      <a:pt x="4121" y="180"/>
                      <a:pt x="4121" y="117"/>
                    </a:cubicBezTo>
                    <a:cubicBezTo>
                      <a:pt x="4121" y="53"/>
                      <a:pt x="4067" y="0"/>
                      <a:pt x="40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51"/>
              <p:cNvSpPr/>
              <p:nvPr/>
            </p:nvSpPr>
            <p:spPr>
              <a:xfrm>
                <a:off x="5696300" y="3445175"/>
                <a:ext cx="193825" cy="257825"/>
              </a:xfrm>
              <a:custGeom>
                <a:avLst/>
                <a:gdLst/>
                <a:ahLst/>
                <a:cxnLst/>
                <a:rect l="l" t="t" r="r" b="b"/>
                <a:pathLst>
                  <a:path w="7753" h="10313" extrusionOk="0">
                    <a:moveTo>
                      <a:pt x="7668" y="10312"/>
                    </a:moveTo>
                    <a:lnTo>
                      <a:pt x="86" y="10312"/>
                    </a:lnTo>
                    <a:cubicBezTo>
                      <a:pt x="43" y="10312"/>
                      <a:pt x="1" y="10270"/>
                      <a:pt x="1" y="10216"/>
                    </a:cubicBezTo>
                    <a:lnTo>
                      <a:pt x="1" y="86"/>
                    </a:lnTo>
                    <a:cubicBezTo>
                      <a:pt x="1" y="33"/>
                      <a:pt x="43" y="1"/>
                      <a:pt x="86" y="1"/>
                    </a:cubicBezTo>
                    <a:lnTo>
                      <a:pt x="7668" y="1"/>
                    </a:lnTo>
                    <a:cubicBezTo>
                      <a:pt x="7710" y="1"/>
                      <a:pt x="7753" y="33"/>
                      <a:pt x="7753" y="86"/>
                    </a:cubicBezTo>
                    <a:lnTo>
                      <a:pt x="7753" y="10216"/>
                    </a:lnTo>
                    <a:cubicBezTo>
                      <a:pt x="7753" y="10270"/>
                      <a:pt x="7710" y="10312"/>
                      <a:pt x="7668" y="10312"/>
                    </a:cubicBezTo>
                    <a:close/>
                  </a:path>
                </a:pathLst>
              </a:custGeom>
              <a:solidFill>
                <a:srgbClr val="F9D8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51"/>
              <p:cNvSpPr/>
              <p:nvPr/>
            </p:nvSpPr>
            <p:spPr>
              <a:xfrm>
                <a:off x="5716200" y="3476250"/>
                <a:ext cx="154550" cy="7450"/>
              </a:xfrm>
              <a:custGeom>
                <a:avLst/>
                <a:gdLst/>
                <a:ahLst/>
                <a:cxnLst/>
                <a:rect l="l" t="t" r="r" b="b"/>
                <a:pathLst>
                  <a:path w="6182" h="298" extrusionOk="0">
                    <a:moveTo>
                      <a:pt x="149" y="0"/>
                    </a:moveTo>
                    <a:cubicBezTo>
                      <a:pt x="64" y="0"/>
                      <a:pt x="1" y="74"/>
                      <a:pt x="1" y="149"/>
                    </a:cubicBezTo>
                    <a:cubicBezTo>
                      <a:pt x="1" y="234"/>
                      <a:pt x="64" y="298"/>
                      <a:pt x="149" y="298"/>
                    </a:cubicBezTo>
                    <a:lnTo>
                      <a:pt x="6033" y="298"/>
                    </a:lnTo>
                    <a:cubicBezTo>
                      <a:pt x="6118" y="298"/>
                      <a:pt x="6181" y="234"/>
                      <a:pt x="6181" y="149"/>
                    </a:cubicBezTo>
                    <a:cubicBezTo>
                      <a:pt x="6181" y="74"/>
                      <a:pt x="6118" y="0"/>
                      <a:pt x="60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1"/>
              <p:cNvSpPr/>
              <p:nvPr/>
            </p:nvSpPr>
            <p:spPr>
              <a:xfrm>
                <a:off x="5716200" y="3506775"/>
                <a:ext cx="154550" cy="7450"/>
              </a:xfrm>
              <a:custGeom>
                <a:avLst/>
                <a:gdLst/>
                <a:ahLst/>
                <a:cxnLst/>
                <a:rect l="l" t="t" r="r" b="b"/>
                <a:pathLst>
                  <a:path w="6182" h="298" extrusionOk="0">
                    <a:moveTo>
                      <a:pt x="149" y="0"/>
                    </a:moveTo>
                    <a:cubicBezTo>
                      <a:pt x="64" y="0"/>
                      <a:pt x="1" y="64"/>
                      <a:pt x="1" y="149"/>
                    </a:cubicBezTo>
                    <a:cubicBezTo>
                      <a:pt x="1" y="234"/>
                      <a:pt x="64" y="298"/>
                      <a:pt x="149" y="298"/>
                    </a:cubicBezTo>
                    <a:lnTo>
                      <a:pt x="6033" y="298"/>
                    </a:lnTo>
                    <a:cubicBezTo>
                      <a:pt x="6118" y="298"/>
                      <a:pt x="6181" y="234"/>
                      <a:pt x="6181" y="149"/>
                    </a:cubicBezTo>
                    <a:cubicBezTo>
                      <a:pt x="6181" y="64"/>
                      <a:pt x="6118" y="0"/>
                      <a:pt x="60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51"/>
              <p:cNvSpPr/>
              <p:nvPr/>
            </p:nvSpPr>
            <p:spPr>
              <a:xfrm>
                <a:off x="5716200" y="3537300"/>
                <a:ext cx="154550" cy="7200"/>
              </a:xfrm>
              <a:custGeom>
                <a:avLst/>
                <a:gdLst/>
                <a:ahLst/>
                <a:cxnLst/>
                <a:rect l="l" t="t" r="r" b="b"/>
                <a:pathLst>
                  <a:path w="6182" h="288" extrusionOk="0">
                    <a:moveTo>
                      <a:pt x="149" y="1"/>
                    </a:moveTo>
                    <a:cubicBezTo>
                      <a:pt x="64" y="1"/>
                      <a:pt x="1" y="65"/>
                      <a:pt x="1" y="139"/>
                    </a:cubicBezTo>
                    <a:cubicBezTo>
                      <a:pt x="1" y="224"/>
                      <a:pt x="64" y="287"/>
                      <a:pt x="149" y="287"/>
                    </a:cubicBezTo>
                    <a:lnTo>
                      <a:pt x="6033" y="287"/>
                    </a:lnTo>
                    <a:cubicBezTo>
                      <a:pt x="6118" y="287"/>
                      <a:pt x="6181" y="224"/>
                      <a:pt x="6181" y="139"/>
                    </a:cubicBezTo>
                    <a:cubicBezTo>
                      <a:pt x="6181" y="65"/>
                      <a:pt x="6118" y="1"/>
                      <a:pt x="60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51"/>
              <p:cNvSpPr/>
              <p:nvPr/>
            </p:nvSpPr>
            <p:spPr>
              <a:xfrm>
                <a:off x="5716200" y="3567575"/>
                <a:ext cx="154550" cy="7450"/>
              </a:xfrm>
              <a:custGeom>
                <a:avLst/>
                <a:gdLst/>
                <a:ahLst/>
                <a:cxnLst/>
                <a:rect l="l" t="t" r="r" b="b"/>
                <a:pathLst>
                  <a:path w="6182" h="298" extrusionOk="0">
                    <a:moveTo>
                      <a:pt x="149" y="1"/>
                    </a:moveTo>
                    <a:cubicBezTo>
                      <a:pt x="64" y="1"/>
                      <a:pt x="1" y="64"/>
                      <a:pt x="1" y="149"/>
                    </a:cubicBezTo>
                    <a:cubicBezTo>
                      <a:pt x="1" y="234"/>
                      <a:pt x="64" y="298"/>
                      <a:pt x="149" y="298"/>
                    </a:cubicBezTo>
                    <a:lnTo>
                      <a:pt x="6033" y="298"/>
                    </a:lnTo>
                    <a:cubicBezTo>
                      <a:pt x="6118" y="298"/>
                      <a:pt x="6181" y="234"/>
                      <a:pt x="6181" y="149"/>
                    </a:cubicBezTo>
                    <a:cubicBezTo>
                      <a:pt x="6181" y="64"/>
                      <a:pt x="6118" y="1"/>
                      <a:pt x="60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1"/>
              <p:cNvSpPr/>
              <p:nvPr/>
            </p:nvSpPr>
            <p:spPr>
              <a:xfrm>
                <a:off x="5716200" y="3598100"/>
                <a:ext cx="107275" cy="7450"/>
              </a:xfrm>
              <a:custGeom>
                <a:avLst/>
                <a:gdLst/>
                <a:ahLst/>
                <a:cxnLst/>
                <a:rect l="l" t="t" r="r" b="b"/>
                <a:pathLst>
                  <a:path w="4291" h="298" extrusionOk="0">
                    <a:moveTo>
                      <a:pt x="149" y="0"/>
                    </a:moveTo>
                    <a:cubicBezTo>
                      <a:pt x="64" y="0"/>
                      <a:pt x="1" y="64"/>
                      <a:pt x="1" y="149"/>
                    </a:cubicBezTo>
                    <a:cubicBezTo>
                      <a:pt x="1" y="224"/>
                      <a:pt x="64" y="298"/>
                      <a:pt x="149" y="298"/>
                    </a:cubicBezTo>
                    <a:lnTo>
                      <a:pt x="4142" y="298"/>
                    </a:lnTo>
                    <a:cubicBezTo>
                      <a:pt x="4227" y="298"/>
                      <a:pt x="4291" y="224"/>
                      <a:pt x="4291" y="149"/>
                    </a:cubicBezTo>
                    <a:cubicBezTo>
                      <a:pt x="4291" y="64"/>
                      <a:pt x="4227" y="0"/>
                      <a:pt x="4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51"/>
              <p:cNvSpPr/>
              <p:nvPr/>
            </p:nvSpPr>
            <p:spPr>
              <a:xfrm>
                <a:off x="5784700" y="3615900"/>
                <a:ext cx="89225" cy="78600"/>
              </a:xfrm>
              <a:custGeom>
                <a:avLst/>
                <a:gdLst/>
                <a:ahLst/>
                <a:cxnLst/>
                <a:rect l="l" t="t" r="r" b="b"/>
                <a:pathLst>
                  <a:path w="3569" h="3144" extrusionOk="0">
                    <a:moveTo>
                      <a:pt x="1520" y="1922"/>
                    </a:moveTo>
                    <a:cubicBezTo>
                      <a:pt x="1477" y="2007"/>
                      <a:pt x="1424" y="2103"/>
                      <a:pt x="1360" y="2209"/>
                    </a:cubicBezTo>
                    <a:cubicBezTo>
                      <a:pt x="1307" y="2315"/>
                      <a:pt x="1232" y="2432"/>
                      <a:pt x="1159" y="2528"/>
                    </a:cubicBezTo>
                    <a:cubicBezTo>
                      <a:pt x="1243" y="2283"/>
                      <a:pt x="1381" y="2103"/>
                      <a:pt x="1520" y="1922"/>
                    </a:cubicBezTo>
                    <a:close/>
                    <a:moveTo>
                      <a:pt x="723" y="2422"/>
                    </a:moveTo>
                    <a:cubicBezTo>
                      <a:pt x="670" y="2517"/>
                      <a:pt x="606" y="2634"/>
                      <a:pt x="543" y="2729"/>
                    </a:cubicBezTo>
                    <a:cubicBezTo>
                      <a:pt x="564" y="2665"/>
                      <a:pt x="606" y="2602"/>
                      <a:pt x="638" y="2549"/>
                    </a:cubicBezTo>
                    <a:lnTo>
                      <a:pt x="649" y="2528"/>
                    </a:lnTo>
                    <a:cubicBezTo>
                      <a:pt x="670" y="2495"/>
                      <a:pt x="691" y="2453"/>
                      <a:pt x="723" y="2422"/>
                    </a:cubicBezTo>
                    <a:close/>
                    <a:moveTo>
                      <a:pt x="1116" y="1412"/>
                    </a:moveTo>
                    <a:lnTo>
                      <a:pt x="1116" y="1412"/>
                    </a:lnTo>
                    <a:cubicBezTo>
                      <a:pt x="1095" y="1518"/>
                      <a:pt x="1063" y="1614"/>
                      <a:pt x="1031" y="1710"/>
                    </a:cubicBezTo>
                    <a:lnTo>
                      <a:pt x="1010" y="1752"/>
                    </a:lnTo>
                    <a:cubicBezTo>
                      <a:pt x="1010" y="1763"/>
                      <a:pt x="1010" y="1784"/>
                      <a:pt x="999" y="1795"/>
                    </a:cubicBezTo>
                    <a:cubicBezTo>
                      <a:pt x="989" y="1827"/>
                      <a:pt x="989" y="1848"/>
                      <a:pt x="978" y="1869"/>
                    </a:cubicBezTo>
                    <a:cubicBezTo>
                      <a:pt x="967" y="1891"/>
                      <a:pt x="946" y="1901"/>
                      <a:pt x="925" y="1922"/>
                    </a:cubicBezTo>
                    <a:cubicBezTo>
                      <a:pt x="914" y="1943"/>
                      <a:pt x="893" y="1954"/>
                      <a:pt x="882" y="1964"/>
                    </a:cubicBezTo>
                    <a:cubicBezTo>
                      <a:pt x="734" y="2134"/>
                      <a:pt x="574" y="2337"/>
                      <a:pt x="458" y="2559"/>
                    </a:cubicBezTo>
                    <a:cubicBezTo>
                      <a:pt x="404" y="2665"/>
                      <a:pt x="330" y="2793"/>
                      <a:pt x="330" y="2963"/>
                    </a:cubicBezTo>
                    <a:lnTo>
                      <a:pt x="319" y="2963"/>
                    </a:lnTo>
                    <a:cubicBezTo>
                      <a:pt x="293" y="2980"/>
                      <a:pt x="267" y="2998"/>
                      <a:pt x="241" y="2998"/>
                    </a:cubicBezTo>
                    <a:cubicBezTo>
                      <a:pt x="235" y="2998"/>
                      <a:pt x="230" y="2997"/>
                      <a:pt x="224" y="2995"/>
                    </a:cubicBezTo>
                    <a:cubicBezTo>
                      <a:pt x="182" y="2984"/>
                      <a:pt x="170" y="2889"/>
                      <a:pt x="203" y="2761"/>
                    </a:cubicBezTo>
                    <a:cubicBezTo>
                      <a:pt x="245" y="2506"/>
                      <a:pt x="383" y="2294"/>
                      <a:pt x="510" y="2092"/>
                    </a:cubicBezTo>
                    <a:cubicBezTo>
                      <a:pt x="606" y="1964"/>
                      <a:pt x="701" y="1837"/>
                      <a:pt x="797" y="1721"/>
                    </a:cubicBezTo>
                    <a:cubicBezTo>
                      <a:pt x="882" y="1625"/>
                      <a:pt x="989" y="1508"/>
                      <a:pt x="1116" y="1412"/>
                    </a:cubicBezTo>
                    <a:close/>
                    <a:moveTo>
                      <a:pt x="1721" y="0"/>
                    </a:moveTo>
                    <a:cubicBezTo>
                      <a:pt x="1678" y="0"/>
                      <a:pt x="1647" y="10"/>
                      <a:pt x="1647" y="43"/>
                    </a:cubicBezTo>
                    <a:lnTo>
                      <a:pt x="1593" y="202"/>
                    </a:lnTo>
                    <a:cubicBezTo>
                      <a:pt x="1498" y="563"/>
                      <a:pt x="1392" y="945"/>
                      <a:pt x="1254" y="1296"/>
                    </a:cubicBezTo>
                    <a:cubicBezTo>
                      <a:pt x="1243" y="1264"/>
                      <a:pt x="1232" y="1253"/>
                      <a:pt x="1211" y="1242"/>
                    </a:cubicBezTo>
                    <a:cubicBezTo>
                      <a:pt x="1199" y="1238"/>
                      <a:pt x="1186" y="1236"/>
                      <a:pt x="1172" y="1236"/>
                    </a:cubicBezTo>
                    <a:cubicBezTo>
                      <a:pt x="1114" y="1236"/>
                      <a:pt x="1040" y="1274"/>
                      <a:pt x="946" y="1360"/>
                    </a:cubicBezTo>
                    <a:cubicBezTo>
                      <a:pt x="871" y="1423"/>
                      <a:pt x="819" y="1487"/>
                      <a:pt x="765" y="1540"/>
                    </a:cubicBezTo>
                    <a:cubicBezTo>
                      <a:pt x="521" y="1806"/>
                      <a:pt x="309" y="2103"/>
                      <a:pt x="182" y="2379"/>
                    </a:cubicBezTo>
                    <a:cubicBezTo>
                      <a:pt x="107" y="2517"/>
                      <a:pt x="1" y="2740"/>
                      <a:pt x="33" y="2952"/>
                    </a:cubicBezTo>
                    <a:cubicBezTo>
                      <a:pt x="54" y="3037"/>
                      <a:pt x="97" y="3101"/>
                      <a:pt x="160" y="3122"/>
                    </a:cubicBezTo>
                    <a:cubicBezTo>
                      <a:pt x="182" y="3144"/>
                      <a:pt x="213" y="3144"/>
                      <a:pt x="245" y="3144"/>
                    </a:cubicBezTo>
                    <a:cubicBezTo>
                      <a:pt x="288" y="3144"/>
                      <a:pt x="340" y="3133"/>
                      <a:pt x="383" y="3101"/>
                    </a:cubicBezTo>
                    <a:cubicBezTo>
                      <a:pt x="447" y="3069"/>
                      <a:pt x="510" y="3016"/>
                      <a:pt x="553" y="2974"/>
                    </a:cubicBezTo>
                    <a:cubicBezTo>
                      <a:pt x="606" y="2910"/>
                      <a:pt x="649" y="2835"/>
                      <a:pt x="701" y="2772"/>
                    </a:cubicBezTo>
                    <a:lnTo>
                      <a:pt x="734" y="2708"/>
                    </a:lnTo>
                    <a:cubicBezTo>
                      <a:pt x="871" y="2506"/>
                      <a:pt x="999" y="2273"/>
                      <a:pt x="1137" y="1997"/>
                    </a:cubicBezTo>
                    <a:cubicBezTo>
                      <a:pt x="1137" y="1975"/>
                      <a:pt x="1147" y="1954"/>
                      <a:pt x="1159" y="1933"/>
                    </a:cubicBezTo>
                    <a:cubicBezTo>
                      <a:pt x="1169" y="1901"/>
                      <a:pt x="1180" y="1869"/>
                      <a:pt x="1190" y="1848"/>
                    </a:cubicBezTo>
                    <a:cubicBezTo>
                      <a:pt x="1211" y="1827"/>
                      <a:pt x="1232" y="1806"/>
                      <a:pt x="1265" y="1784"/>
                    </a:cubicBezTo>
                    <a:cubicBezTo>
                      <a:pt x="1286" y="1773"/>
                      <a:pt x="1296" y="1752"/>
                      <a:pt x="1317" y="1742"/>
                    </a:cubicBezTo>
                    <a:cubicBezTo>
                      <a:pt x="1424" y="1636"/>
                      <a:pt x="1551" y="1518"/>
                      <a:pt x="1678" y="1466"/>
                    </a:cubicBezTo>
                    <a:lnTo>
                      <a:pt x="1678" y="1466"/>
                    </a:lnTo>
                    <a:cubicBezTo>
                      <a:pt x="1678" y="1529"/>
                      <a:pt x="1636" y="1561"/>
                      <a:pt x="1605" y="1593"/>
                    </a:cubicBezTo>
                    <a:lnTo>
                      <a:pt x="1562" y="1636"/>
                    </a:lnTo>
                    <a:cubicBezTo>
                      <a:pt x="1381" y="1827"/>
                      <a:pt x="1201" y="2049"/>
                      <a:pt x="1052" y="2379"/>
                    </a:cubicBezTo>
                    <a:cubicBezTo>
                      <a:pt x="1010" y="2495"/>
                      <a:pt x="946" y="2644"/>
                      <a:pt x="989" y="2719"/>
                    </a:cubicBezTo>
                    <a:cubicBezTo>
                      <a:pt x="999" y="2750"/>
                      <a:pt x="1031" y="2761"/>
                      <a:pt x="1063" y="2772"/>
                    </a:cubicBezTo>
                    <a:cubicBezTo>
                      <a:pt x="1066" y="2772"/>
                      <a:pt x="1070" y="2772"/>
                      <a:pt x="1073" y="2772"/>
                    </a:cubicBezTo>
                    <a:cubicBezTo>
                      <a:pt x="1166" y="2772"/>
                      <a:pt x="1267" y="2641"/>
                      <a:pt x="1317" y="2559"/>
                    </a:cubicBezTo>
                    <a:lnTo>
                      <a:pt x="1328" y="2538"/>
                    </a:lnTo>
                    <a:cubicBezTo>
                      <a:pt x="1424" y="2422"/>
                      <a:pt x="1487" y="2294"/>
                      <a:pt x="1520" y="2252"/>
                    </a:cubicBezTo>
                    <a:cubicBezTo>
                      <a:pt x="1615" y="2082"/>
                      <a:pt x="1689" y="1922"/>
                      <a:pt x="1753" y="1773"/>
                    </a:cubicBezTo>
                    <a:cubicBezTo>
                      <a:pt x="1753" y="1742"/>
                      <a:pt x="1763" y="1721"/>
                      <a:pt x="1774" y="1699"/>
                    </a:cubicBezTo>
                    <a:cubicBezTo>
                      <a:pt x="1785" y="1657"/>
                      <a:pt x="1785" y="1625"/>
                      <a:pt x="1806" y="1593"/>
                    </a:cubicBezTo>
                    <a:cubicBezTo>
                      <a:pt x="1817" y="1582"/>
                      <a:pt x="1838" y="1561"/>
                      <a:pt x="1859" y="1551"/>
                    </a:cubicBezTo>
                    <a:lnTo>
                      <a:pt x="1902" y="1508"/>
                    </a:lnTo>
                    <a:cubicBezTo>
                      <a:pt x="2072" y="1338"/>
                      <a:pt x="2252" y="1200"/>
                      <a:pt x="2443" y="1083"/>
                    </a:cubicBezTo>
                    <a:cubicBezTo>
                      <a:pt x="2518" y="1041"/>
                      <a:pt x="2592" y="999"/>
                      <a:pt x="2677" y="999"/>
                    </a:cubicBezTo>
                    <a:cubicBezTo>
                      <a:pt x="2698" y="1083"/>
                      <a:pt x="2666" y="1168"/>
                      <a:pt x="2634" y="1242"/>
                    </a:cubicBezTo>
                    <a:lnTo>
                      <a:pt x="2624" y="1264"/>
                    </a:lnTo>
                    <a:cubicBezTo>
                      <a:pt x="2592" y="1349"/>
                      <a:pt x="2560" y="1423"/>
                      <a:pt x="2528" y="1497"/>
                    </a:cubicBezTo>
                    <a:lnTo>
                      <a:pt x="2507" y="1529"/>
                    </a:lnTo>
                    <a:cubicBezTo>
                      <a:pt x="2358" y="1646"/>
                      <a:pt x="2167" y="1795"/>
                      <a:pt x="2039" y="2028"/>
                    </a:cubicBezTo>
                    <a:cubicBezTo>
                      <a:pt x="2008" y="2092"/>
                      <a:pt x="1944" y="2241"/>
                      <a:pt x="2018" y="2294"/>
                    </a:cubicBezTo>
                    <a:cubicBezTo>
                      <a:pt x="2037" y="2310"/>
                      <a:pt x="2056" y="2317"/>
                      <a:pt x="2075" y="2317"/>
                    </a:cubicBezTo>
                    <a:cubicBezTo>
                      <a:pt x="2146" y="2317"/>
                      <a:pt x="2219" y="2229"/>
                      <a:pt x="2252" y="2188"/>
                    </a:cubicBezTo>
                    <a:lnTo>
                      <a:pt x="2263" y="2188"/>
                    </a:lnTo>
                    <a:cubicBezTo>
                      <a:pt x="2358" y="2071"/>
                      <a:pt x="2433" y="1964"/>
                      <a:pt x="2518" y="1816"/>
                    </a:cubicBezTo>
                    <a:lnTo>
                      <a:pt x="2549" y="1752"/>
                    </a:lnTo>
                    <a:cubicBezTo>
                      <a:pt x="2592" y="1688"/>
                      <a:pt x="2613" y="1625"/>
                      <a:pt x="2677" y="1603"/>
                    </a:cubicBezTo>
                    <a:cubicBezTo>
                      <a:pt x="2688" y="1646"/>
                      <a:pt x="2698" y="1678"/>
                      <a:pt x="2719" y="1688"/>
                    </a:cubicBezTo>
                    <a:cubicBezTo>
                      <a:pt x="2733" y="1695"/>
                      <a:pt x="2747" y="1698"/>
                      <a:pt x="2761" y="1698"/>
                    </a:cubicBezTo>
                    <a:cubicBezTo>
                      <a:pt x="2814" y="1698"/>
                      <a:pt x="2871" y="1658"/>
                      <a:pt x="2921" y="1625"/>
                    </a:cubicBezTo>
                    <a:cubicBezTo>
                      <a:pt x="2943" y="1614"/>
                      <a:pt x="2953" y="1603"/>
                      <a:pt x="2964" y="1593"/>
                    </a:cubicBezTo>
                    <a:cubicBezTo>
                      <a:pt x="3042" y="1547"/>
                      <a:pt x="3141" y="1510"/>
                      <a:pt x="3237" y="1510"/>
                    </a:cubicBezTo>
                    <a:cubicBezTo>
                      <a:pt x="3297" y="1510"/>
                      <a:pt x="3357" y="1524"/>
                      <a:pt x="3410" y="1561"/>
                    </a:cubicBezTo>
                    <a:lnTo>
                      <a:pt x="3399" y="1572"/>
                    </a:lnTo>
                    <a:cubicBezTo>
                      <a:pt x="3378" y="1582"/>
                      <a:pt x="3356" y="1603"/>
                      <a:pt x="3367" y="1657"/>
                    </a:cubicBezTo>
                    <a:lnTo>
                      <a:pt x="3367" y="1667"/>
                    </a:lnTo>
                    <a:cubicBezTo>
                      <a:pt x="3395" y="1688"/>
                      <a:pt x="3422" y="1700"/>
                      <a:pt x="3449" y="1700"/>
                    </a:cubicBezTo>
                    <a:cubicBezTo>
                      <a:pt x="3464" y="1700"/>
                      <a:pt x="3480" y="1696"/>
                      <a:pt x="3495" y="1688"/>
                    </a:cubicBezTo>
                    <a:cubicBezTo>
                      <a:pt x="3537" y="1667"/>
                      <a:pt x="3569" y="1603"/>
                      <a:pt x="3569" y="1551"/>
                    </a:cubicBezTo>
                    <a:cubicBezTo>
                      <a:pt x="3569" y="1487"/>
                      <a:pt x="3516" y="1433"/>
                      <a:pt x="3462" y="1412"/>
                    </a:cubicBezTo>
                    <a:cubicBezTo>
                      <a:pt x="3393" y="1378"/>
                      <a:pt x="3318" y="1364"/>
                      <a:pt x="3245" y="1364"/>
                    </a:cubicBezTo>
                    <a:cubicBezTo>
                      <a:pt x="3072" y="1364"/>
                      <a:pt x="2905" y="1441"/>
                      <a:pt x="2815" y="1508"/>
                    </a:cubicBezTo>
                    <a:cubicBezTo>
                      <a:pt x="2783" y="1476"/>
                      <a:pt x="2751" y="1455"/>
                      <a:pt x="2709" y="1445"/>
                    </a:cubicBezTo>
                    <a:lnTo>
                      <a:pt x="2740" y="1381"/>
                    </a:lnTo>
                    <a:cubicBezTo>
                      <a:pt x="2794" y="1264"/>
                      <a:pt x="2858" y="1126"/>
                      <a:pt x="2836" y="977"/>
                    </a:cubicBezTo>
                    <a:cubicBezTo>
                      <a:pt x="2825" y="924"/>
                      <a:pt x="2804" y="881"/>
                      <a:pt x="2762" y="860"/>
                    </a:cubicBezTo>
                    <a:cubicBezTo>
                      <a:pt x="2738" y="847"/>
                      <a:pt x="2711" y="842"/>
                      <a:pt x="2682" y="842"/>
                    </a:cubicBezTo>
                    <a:cubicBezTo>
                      <a:pt x="2592" y="842"/>
                      <a:pt x="2486" y="892"/>
                      <a:pt x="2422" y="924"/>
                    </a:cubicBezTo>
                    <a:cubicBezTo>
                      <a:pt x="2199" y="1051"/>
                      <a:pt x="1976" y="1232"/>
                      <a:pt x="1817" y="1381"/>
                    </a:cubicBezTo>
                    <a:cubicBezTo>
                      <a:pt x="1806" y="1349"/>
                      <a:pt x="1785" y="1327"/>
                      <a:pt x="1753" y="1306"/>
                    </a:cubicBezTo>
                    <a:cubicBezTo>
                      <a:pt x="1741" y="1301"/>
                      <a:pt x="1727" y="1299"/>
                      <a:pt x="1713" y="1299"/>
                    </a:cubicBezTo>
                    <a:cubicBezTo>
                      <a:pt x="1634" y="1299"/>
                      <a:pt x="1540" y="1367"/>
                      <a:pt x="1477" y="1412"/>
                    </a:cubicBezTo>
                    <a:lnTo>
                      <a:pt x="1466" y="1423"/>
                    </a:lnTo>
                    <a:cubicBezTo>
                      <a:pt x="1424" y="1455"/>
                      <a:pt x="1381" y="1487"/>
                      <a:pt x="1350" y="1508"/>
                    </a:cubicBezTo>
                    <a:lnTo>
                      <a:pt x="1328" y="1529"/>
                    </a:lnTo>
                    <a:cubicBezTo>
                      <a:pt x="1487" y="1126"/>
                      <a:pt x="1636" y="669"/>
                      <a:pt x="1732" y="234"/>
                    </a:cubicBezTo>
                    <a:cubicBezTo>
                      <a:pt x="1742" y="223"/>
                      <a:pt x="1742" y="213"/>
                      <a:pt x="1742" y="202"/>
                    </a:cubicBezTo>
                    <a:cubicBezTo>
                      <a:pt x="1763" y="138"/>
                      <a:pt x="1785" y="74"/>
                      <a:pt x="1742" y="10"/>
                    </a:cubicBezTo>
                    <a:lnTo>
                      <a:pt x="1732" y="0"/>
                    </a:lnTo>
                    <a:close/>
                  </a:path>
                </a:pathLst>
              </a:custGeom>
              <a:solidFill>
                <a:srgbClr val="7C7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51"/>
              <p:cNvSpPr/>
              <p:nvPr/>
            </p:nvSpPr>
            <p:spPr>
              <a:xfrm>
                <a:off x="5454725" y="3436950"/>
                <a:ext cx="93475" cy="70025"/>
              </a:xfrm>
              <a:custGeom>
                <a:avLst/>
                <a:gdLst/>
                <a:ahLst/>
                <a:cxnLst/>
                <a:rect l="l" t="t" r="r" b="b"/>
                <a:pathLst>
                  <a:path w="3739" h="2801" extrusionOk="0">
                    <a:moveTo>
                      <a:pt x="945" y="1"/>
                    </a:moveTo>
                    <a:cubicBezTo>
                      <a:pt x="690" y="1"/>
                      <a:pt x="446" y="96"/>
                      <a:pt x="276" y="277"/>
                    </a:cubicBezTo>
                    <a:cubicBezTo>
                      <a:pt x="95" y="457"/>
                      <a:pt x="0" y="691"/>
                      <a:pt x="0" y="946"/>
                    </a:cubicBezTo>
                    <a:lnTo>
                      <a:pt x="0" y="1254"/>
                    </a:lnTo>
                    <a:cubicBezTo>
                      <a:pt x="0" y="1530"/>
                      <a:pt x="128" y="1806"/>
                      <a:pt x="350" y="1986"/>
                    </a:cubicBezTo>
                    <a:cubicBezTo>
                      <a:pt x="510" y="2114"/>
                      <a:pt x="722" y="2188"/>
                      <a:pt x="945" y="2188"/>
                    </a:cubicBezTo>
                    <a:lnTo>
                      <a:pt x="1593" y="2188"/>
                    </a:lnTo>
                    <a:cubicBezTo>
                      <a:pt x="1678" y="2188"/>
                      <a:pt x="1763" y="2220"/>
                      <a:pt x="1837" y="2284"/>
                    </a:cubicBezTo>
                    <a:cubicBezTo>
                      <a:pt x="1901" y="2337"/>
                      <a:pt x="1954" y="2390"/>
                      <a:pt x="1997" y="2443"/>
                    </a:cubicBezTo>
                    <a:cubicBezTo>
                      <a:pt x="2018" y="2475"/>
                      <a:pt x="2028" y="2496"/>
                      <a:pt x="2049" y="2517"/>
                    </a:cubicBezTo>
                    <a:lnTo>
                      <a:pt x="2092" y="2560"/>
                    </a:lnTo>
                    <a:cubicBezTo>
                      <a:pt x="2145" y="2613"/>
                      <a:pt x="2209" y="2687"/>
                      <a:pt x="2273" y="2741"/>
                    </a:cubicBezTo>
                    <a:cubicBezTo>
                      <a:pt x="2315" y="2772"/>
                      <a:pt x="2347" y="2793"/>
                      <a:pt x="2358" y="2793"/>
                    </a:cubicBezTo>
                    <a:cubicBezTo>
                      <a:pt x="2376" y="2798"/>
                      <a:pt x="2395" y="2800"/>
                      <a:pt x="2412" y="2800"/>
                    </a:cubicBezTo>
                    <a:cubicBezTo>
                      <a:pt x="2473" y="2800"/>
                      <a:pt x="2524" y="2774"/>
                      <a:pt x="2549" y="2741"/>
                    </a:cubicBezTo>
                    <a:cubicBezTo>
                      <a:pt x="2570" y="2708"/>
                      <a:pt x="2570" y="2677"/>
                      <a:pt x="2570" y="2613"/>
                    </a:cubicBezTo>
                    <a:cubicBezTo>
                      <a:pt x="2559" y="2592"/>
                      <a:pt x="2559" y="2560"/>
                      <a:pt x="2559" y="2528"/>
                    </a:cubicBezTo>
                    <a:lnTo>
                      <a:pt x="2559" y="2496"/>
                    </a:lnTo>
                    <a:cubicBezTo>
                      <a:pt x="2559" y="2422"/>
                      <a:pt x="2559" y="2252"/>
                      <a:pt x="2729" y="2199"/>
                    </a:cubicBezTo>
                    <a:cubicBezTo>
                      <a:pt x="2771" y="2188"/>
                      <a:pt x="2835" y="2177"/>
                      <a:pt x="2899" y="2167"/>
                    </a:cubicBezTo>
                    <a:cubicBezTo>
                      <a:pt x="2995" y="2156"/>
                      <a:pt x="3101" y="2146"/>
                      <a:pt x="3186" y="2103"/>
                    </a:cubicBezTo>
                    <a:cubicBezTo>
                      <a:pt x="3515" y="1965"/>
                      <a:pt x="3738" y="1625"/>
                      <a:pt x="3738" y="1243"/>
                    </a:cubicBezTo>
                    <a:lnTo>
                      <a:pt x="3738" y="946"/>
                    </a:lnTo>
                    <a:cubicBezTo>
                      <a:pt x="3738" y="659"/>
                      <a:pt x="3611" y="393"/>
                      <a:pt x="3387" y="213"/>
                    </a:cubicBezTo>
                    <a:cubicBezTo>
                      <a:pt x="3217" y="75"/>
                      <a:pt x="3005" y="1"/>
                      <a:pt x="2793" y="1"/>
                    </a:cubicBezTo>
                    <a:close/>
                  </a:path>
                </a:pathLst>
              </a:custGeom>
              <a:solidFill>
                <a:srgbClr val="F9D8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1"/>
              <p:cNvSpPr/>
              <p:nvPr/>
            </p:nvSpPr>
            <p:spPr>
              <a:xfrm>
                <a:off x="5518975" y="3461375"/>
                <a:ext cx="8225" cy="8250"/>
              </a:xfrm>
              <a:custGeom>
                <a:avLst/>
                <a:gdLst/>
                <a:ahLst/>
                <a:cxnLst/>
                <a:rect l="l" t="t" r="r" b="b"/>
                <a:pathLst>
                  <a:path w="329" h="330" extrusionOk="0">
                    <a:moveTo>
                      <a:pt x="170" y="1"/>
                    </a:moveTo>
                    <a:cubicBezTo>
                      <a:pt x="127" y="1"/>
                      <a:pt x="85" y="11"/>
                      <a:pt x="53" y="43"/>
                    </a:cubicBezTo>
                    <a:cubicBezTo>
                      <a:pt x="21" y="75"/>
                      <a:pt x="0" y="117"/>
                      <a:pt x="0" y="160"/>
                    </a:cubicBezTo>
                    <a:cubicBezTo>
                      <a:pt x="0" y="213"/>
                      <a:pt x="21" y="266"/>
                      <a:pt x="64" y="298"/>
                    </a:cubicBezTo>
                    <a:cubicBezTo>
                      <a:pt x="95" y="319"/>
                      <a:pt x="127" y="330"/>
                      <a:pt x="170" y="330"/>
                    </a:cubicBezTo>
                    <a:cubicBezTo>
                      <a:pt x="255" y="330"/>
                      <a:pt x="329" y="256"/>
                      <a:pt x="329" y="160"/>
                    </a:cubicBezTo>
                    <a:cubicBezTo>
                      <a:pt x="329" y="117"/>
                      <a:pt x="308" y="65"/>
                      <a:pt x="276" y="32"/>
                    </a:cubicBezTo>
                    <a:cubicBezTo>
                      <a:pt x="244" y="11"/>
                      <a:pt x="201"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51"/>
              <p:cNvSpPr/>
              <p:nvPr/>
            </p:nvSpPr>
            <p:spPr>
              <a:xfrm>
                <a:off x="5497975" y="3461375"/>
                <a:ext cx="8275" cy="8250"/>
              </a:xfrm>
              <a:custGeom>
                <a:avLst/>
                <a:gdLst/>
                <a:ahLst/>
                <a:cxnLst/>
                <a:rect l="l" t="t" r="r" b="b"/>
                <a:pathLst>
                  <a:path w="331" h="330" extrusionOk="0">
                    <a:moveTo>
                      <a:pt x="171" y="1"/>
                    </a:moveTo>
                    <a:cubicBezTo>
                      <a:pt x="75" y="1"/>
                      <a:pt x="1" y="75"/>
                      <a:pt x="1" y="160"/>
                    </a:cubicBezTo>
                    <a:cubicBezTo>
                      <a:pt x="1" y="213"/>
                      <a:pt x="22" y="266"/>
                      <a:pt x="64" y="298"/>
                    </a:cubicBezTo>
                    <a:cubicBezTo>
                      <a:pt x="97" y="319"/>
                      <a:pt x="128" y="330"/>
                      <a:pt x="171" y="330"/>
                    </a:cubicBezTo>
                    <a:cubicBezTo>
                      <a:pt x="213" y="330"/>
                      <a:pt x="256" y="319"/>
                      <a:pt x="288" y="287"/>
                    </a:cubicBezTo>
                    <a:cubicBezTo>
                      <a:pt x="319" y="256"/>
                      <a:pt x="330" y="213"/>
                      <a:pt x="330" y="160"/>
                    </a:cubicBezTo>
                    <a:cubicBezTo>
                      <a:pt x="330" y="117"/>
                      <a:pt x="309" y="65"/>
                      <a:pt x="277" y="32"/>
                    </a:cubicBezTo>
                    <a:cubicBezTo>
                      <a:pt x="245" y="11"/>
                      <a:pt x="203" y="1"/>
                      <a:pt x="1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51"/>
              <p:cNvSpPr/>
              <p:nvPr/>
            </p:nvSpPr>
            <p:spPr>
              <a:xfrm>
                <a:off x="5477025" y="3461375"/>
                <a:ext cx="8225" cy="8250"/>
              </a:xfrm>
              <a:custGeom>
                <a:avLst/>
                <a:gdLst/>
                <a:ahLst/>
                <a:cxnLst/>
                <a:rect l="l" t="t" r="r" b="b"/>
                <a:pathLst>
                  <a:path w="329" h="330" extrusionOk="0">
                    <a:moveTo>
                      <a:pt x="170" y="1"/>
                    </a:moveTo>
                    <a:cubicBezTo>
                      <a:pt x="128" y="1"/>
                      <a:pt x="85" y="11"/>
                      <a:pt x="53" y="43"/>
                    </a:cubicBezTo>
                    <a:cubicBezTo>
                      <a:pt x="21" y="75"/>
                      <a:pt x="0" y="117"/>
                      <a:pt x="0" y="160"/>
                    </a:cubicBezTo>
                    <a:cubicBezTo>
                      <a:pt x="0" y="213"/>
                      <a:pt x="21" y="266"/>
                      <a:pt x="64" y="298"/>
                    </a:cubicBezTo>
                    <a:cubicBezTo>
                      <a:pt x="95" y="319"/>
                      <a:pt x="128" y="330"/>
                      <a:pt x="170" y="330"/>
                    </a:cubicBezTo>
                    <a:cubicBezTo>
                      <a:pt x="213" y="330"/>
                      <a:pt x="255" y="308"/>
                      <a:pt x="286" y="287"/>
                    </a:cubicBezTo>
                    <a:cubicBezTo>
                      <a:pt x="319" y="256"/>
                      <a:pt x="329" y="213"/>
                      <a:pt x="329" y="160"/>
                    </a:cubicBezTo>
                    <a:cubicBezTo>
                      <a:pt x="329" y="117"/>
                      <a:pt x="308" y="65"/>
                      <a:pt x="276" y="32"/>
                    </a:cubicBezTo>
                    <a:cubicBezTo>
                      <a:pt x="244" y="11"/>
                      <a:pt x="201"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1"/>
              <p:cNvSpPr/>
              <p:nvPr/>
            </p:nvSpPr>
            <p:spPr>
              <a:xfrm>
                <a:off x="5489475" y="3682525"/>
                <a:ext cx="54475" cy="34000"/>
              </a:xfrm>
              <a:custGeom>
                <a:avLst/>
                <a:gdLst/>
                <a:ahLst/>
                <a:cxnLst/>
                <a:rect l="l" t="t" r="r" b="b"/>
                <a:pathLst>
                  <a:path w="2179" h="1360" extrusionOk="0">
                    <a:moveTo>
                      <a:pt x="2115" y="1190"/>
                    </a:moveTo>
                    <a:cubicBezTo>
                      <a:pt x="1690" y="1264"/>
                      <a:pt x="1381" y="1052"/>
                      <a:pt x="1063" y="903"/>
                    </a:cubicBezTo>
                    <a:cubicBezTo>
                      <a:pt x="1010" y="871"/>
                      <a:pt x="957" y="850"/>
                      <a:pt x="904" y="818"/>
                    </a:cubicBezTo>
                    <a:cubicBezTo>
                      <a:pt x="850" y="797"/>
                      <a:pt x="808" y="755"/>
                      <a:pt x="755" y="734"/>
                    </a:cubicBezTo>
                    <a:cubicBezTo>
                      <a:pt x="713" y="722"/>
                      <a:pt x="617" y="701"/>
                      <a:pt x="574" y="712"/>
                    </a:cubicBezTo>
                    <a:cubicBezTo>
                      <a:pt x="522" y="734"/>
                      <a:pt x="479" y="818"/>
                      <a:pt x="447" y="871"/>
                    </a:cubicBezTo>
                    <a:cubicBezTo>
                      <a:pt x="383" y="1010"/>
                      <a:pt x="330" y="1126"/>
                      <a:pt x="245" y="1232"/>
                    </a:cubicBezTo>
                    <a:cubicBezTo>
                      <a:pt x="203" y="1286"/>
                      <a:pt x="149" y="1349"/>
                      <a:pt x="76" y="1360"/>
                    </a:cubicBezTo>
                    <a:cubicBezTo>
                      <a:pt x="1" y="1211"/>
                      <a:pt x="65" y="1041"/>
                      <a:pt x="97" y="892"/>
                    </a:cubicBezTo>
                    <a:cubicBezTo>
                      <a:pt x="128" y="755"/>
                      <a:pt x="161" y="542"/>
                      <a:pt x="245" y="457"/>
                    </a:cubicBezTo>
                    <a:cubicBezTo>
                      <a:pt x="319" y="383"/>
                      <a:pt x="522" y="351"/>
                      <a:pt x="638" y="298"/>
                    </a:cubicBezTo>
                    <a:cubicBezTo>
                      <a:pt x="692" y="287"/>
                      <a:pt x="1690" y="0"/>
                      <a:pt x="1742" y="0"/>
                    </a:cubicBezTo>
                    <a:cubicBezTo>
                      <a:pt x="1775" y="11"/>
                      <a:pt x="1849" y="75"/>
                      <a:pt x="1891" y="118"/>
                    </a:cubicBezTo>
                    <a:cubicBezTo>
                      <a:pt x="2178" y="361"/>
                      <a:pt x="1721" y="807"/>
                      <a:pt x="1997" y="1062"/>
                    </a:cubicBezTo>
                    <a:cubicBezTo>
                      <a:pt x="2019" y="1073"/>
                      <a:pt x="2051" y="1105"/>
                      <a:pt x="2072" y="1126"/>
                    </a:cubicBezTo>
                    <a:cubicBezTo>
                      <a:pt x="2082" y="1137"/>
                      <a:pt x="2125" y="1158"/>
                      <a:pt x="2115" y="1190"/>
                    </a:cubicBezTo>
                    <a:close/>
                  </a:path>
                </a:pathLst>
              </a:custGeom>
              <a:solidFill>
                <a:srgbClr val="C476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51"/>
              <p:cNvSpPr/>
              <p:nvPr/>
            </p:nvSpPr>
            <p:spPr>
              <a:xfrm>
                <a:off x="5531700" y="3650950"/>
                <a:ext cx="78075" cy="76200"/>
              </a:xfrm>
              <a:custGeom>
                <a:avLst/>
                <a:gdLst/>
                <a:ahLst/>
                <a:cxnLst/>
                <a:rect l="l" t="t" r="r" b="b"/>
                <a:pathLst>
                  <a:path w="3123" h="3048" extrusionOk="0">
                    <a:moveTo>
                      <a:pt x="3123" y="2527"/>
                    </a:moveTo>
                    <a:cubicBezTo>
                      <a:pt x="2326" y="2825"/>
                      <a:pt x="1402" y="3005"/>
                      <a:pt x="351" y="3047"/>
                    </a:cubicBezTo>
                    <a:cubicBezTo>
                      <a:pt x="202" y="2443"/>
                      <a:pt x="117" y="1773"/>
                      <a:pt x="1" y="1126"/>
                    </a:cubicBezTo>
                    <a:cubicBezTo>
                      <a:pt x="882" y="945"/>
                      <a:pt x="1721" y="647"/>
                      <a:pt x="2411" y="234"/>
                    </a:cubicBezTo>
                    <a:cubicBezTo>
                      <a:pt x="2528" y="170"/>
                      <a:pt x="2666" y="106"/>
                      <a:pt x="2729" y="10"/>
                    </a:cubicBezTo>
                    <a:cubicBezTo>
                      <a:pt x="2751" y="0"/>
                      <a:pt x="2751" y="21"/>
                      <a:pt x="2751" y="31"/>
                    </a:cubicBezTo>
                    <a:lnTo>
                      <a:pt x="2793" y="31"/>
                    </a:lnTo>
                    <a:cubicBezTo>
                      <a:pt x="2793" y="966"/>
                      <a:pt x="2953" y="1752"/>
                      <a:pt x="3123" y="2527"/>
                    </a:cubicBezTo>
                    <a:close/>
                  </a:path>
                </a:pathLst>
              </a:custGeom>
              <a:solidFill>
                <a:srgbClr val="7C7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51"/>
              <p:cNvSpPr/>
              <p:nvPr/>
            </p:nvSpPr>
            <p:spPr>
              <a:xfrm>
                <a:off x="5347450" y="4173675"/>
                <a:ext cx="62425" cy="65600"/>
              </a:xfrm>
              <a:custGeom>
                <a:avLst/>
                <a:gdLst/>
                <a:ahLst/>
                <a:cxnLst/>
                <a:rect l="l" t="t" r="r" b="b"/>
                <a:pathLst>
                  <a:path w="2497" h="2624" extrusionOk="0">
                    <a:moveTo>
                      <a:pt x="192" y="0"/>
                    </a:moveTo>
                    <a:lnTo>
                      <a:pt x="1" y="1923"/>
                    </a:lnTo>
                    <a:lnTo>
                      <a:pt x="1413" y="2624"/>
                    </a:lnTo>
                    <a:cubicBezTo>
                      <a:pt x="1413" y="2624"/>
                      <a:pt x="2496" y="2060"/>
                      <a:pt x="2305" y="1965"/>
                    </a:cubicBezTo>
                    <a:cubicBezTo>
                      <a:pt x="2231" y="1923"/>
                      <a:pt x="1912" y="1774"/>
                      <a:pt x="1838" y="1487"/>
                    </a:cubicBezTo>
                    <a:cubicBezTo>
                      <a:pt x="1721" y="998"/>
                      <a:pt x="1912" y="117"/>
                      <a:pt x="1912" y="117"/>
                    </a:cubicBezTo>
                    <a:close/>
                  </a:path>
                </a:pathLst>
              </a:custGeom>
              <a:solidFill>
                <a:srgbClr val="DB9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51"/>
              <p:cNvSpPr/>
              <p:nvPr/>
            </p:nvSpPr>
            <p:spPr>
              <a:xfrm>
                <a:off x="5345050" y="4215625"/>
                <a:ext cx="101725" cy="34125"/>
              </a:xfrm>
              <a:custGeom>
                <a:avLst/>
                <a:gdLst/>
                <a:ahLst/>
                <a:cxnLst/>
                <a:rect l="l" t="t" r="r" b="b"/>
                <a:pathLst>
                  <a:path w="4069" h="1365" extrusionOk="0">
                    <a:moveTo>
                      <a:pt x="128" y="0"/>
                    </a:moveTo>
                    <a:cubicBezTo>
                      <a:pt x="86" y="382"/>
                      <a:pt x="43" y="786"/>
                      <a:pt x="22" y="1031"/>
                    </a:cubicBezTo>
                    <a:cubicBezTo>
                      <a:pt x="12" y="1116"/>
                      <a:pt x="1" y="1211"/>
                      <a:pt x="12" y="1274"/>
                    </a:cubicBezTo>
                    <a:cubicBezTo>
                      <a:pt x="12" y="1286"/>
                      <a:pt x="22" y="1307"/>
                      <a:pt x="22" y="1317"/>
                    </a:cubicBezTo>
                    <a:cubicBezTo>
                      <a:pt x="54" y="1355"/>
                      <a:pt x="136" y="1363"/>
                      <a:pt x="228" y="1363"/>
                    </a:cubicBezTo>
                    <a:cubicBezTo>
                      <a:pt x="290" y="1363"/>
                      <a:pt x="356" y="1359"/>
                      <a:pt x="415" y="1359"/>
                    </a:cubicBezTo>
                    <a:cubicBezTo>
                      <a:pt x="974" y="1359"/>
                      <a:pt x="1742" y="1364"/>
                      <a:pt x="2430" y="1364"/>
                    </a:cubicBezTo>
                    <a:cubicBezTo>
                      <a:pt x="2774" y="1364"/>
                      <a:pt x="3099" y="1363"/>
                      <a:pt x="3368" y="1359"/>
                    </a:cubicBezTo>
                    <a:lnTo>
                      <a:pt x="3410" y="1359"/>
                    </a:lnTo>
                    <a:cubicBezTo>
                      <a:pt x="3453" y="1349"/>
                      <a:pt x="3495" y="1349"/>
                      <a:pt x="3538" y="1349"/>
                    </a:cubicBezTo>
                    <a:cubicBezTo>
                      <a:pt x="3675" y="1349"/>
                      <a:pt x="3962" y="1338"/>
                      <a:pt x="3962" y="1338"/>
                    </a:cubicBezTo>
                    <a:cubicBezTo>
                      <a:pt x="4069" y="1105"/>
                      <a:pt x="4005" y="882"/>
                      <a:pt x="3888" y="722"/>
                    </a:cubicBezTo>
                    <a:cubicBezTo>
                      <a:pt x="3856" y="670"/>
                      <a:pt x="3814" y="627"/>
                      <a:pt x="3771" y="595"/>
                    </a:cubicBezTo>
                    <a:cubicBezTo>
                      <a:pt x="3760" y="585"/>
                      <a:pt x="3750" y="574"/>
                      <a:pt x="3739" y="574"/>
                    </a:cubicBezTo>
                    <a:lnTo>
                      <a:pt x="3718" y="552"/>
                    </a:lnTo>
                    <a:cubicBezTo>
                      <a:pt x="3707" y="542"/>
                      <a:pt x="3696" y="542"/>
                      <a:pt x="3675" y="531"/>
                    </a:cubicBezTo>
                    <a:cubicBezTo>
                      <a:pt x="3675" y="531"/>
                      <a:pt x="3665" y="531"/>
                      <a:pt x="3654" y="521"/>
                    </a:cubicBezTo>
                    <a:cubicBezTo>
                      <a:pt x="3644" y="510"/>
                      <a:pt x="3623" y="510"/>
                      <a:pt x="3611" y="500"/>
                    </a:cubicBezTo>
                    <a:lnTo>
                      <a:pt x="3601" y="500"/>
                    </a:lnTo>
                    <a:cubicBezTo>
                      <a:pt x="3580" y="489"/>
                      <a:pt x="3569" y="478"/>
                      <a:pt x="3548" y="467"/>
                    </a:cubicBezTo>
                    <a:cubicBezTo>
                      <a:pt x="3495" y="457"/>
                      <a:pt x="3453" y="436"/>
                      <a:pt x="3399" y="415"/>
                    </a:cubicBezTo>
                    <a:lnTo>
                      <a:pt x="3208" y="351"/>
                    </a:lnTo>
                    <a:cubicBezTo>
                      <a:pt x="3028" y="276"/>
                      <a:pt x="2125" y="181"/>
                      <a:pt x="2051" y="32"/>
                    </a:cubicBezTo>
                    <a:lnTo>
                      <a:pt x="2051" y="21"/>
                    </a:lnTo>
                    <a:cubicBezTo>
                      <a:pt x="1764" y="255"/>
                      <a:pt x="1594" y="404"/>
                      <a:pt x="1201" y="404"/>
                    </a:cubicBezTo>
                    <a:cubicBezTo>
                      <a:pt x="798" y="404"/>
                      <a:pt x="415" y="245"/>
                      <a:pt x="128" y="0"/>
                    </a:cubicBezTo>
                    <a:close/>
                  </a:path>
                </a:pathLst>
              </a:custGeom>
              <a:solidFill>
                <a:srgbClr val="2C8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1"/>
              <p:cNvSpPr/>
              <p:nvPr/>
            </p:nvSpPr>
            <p:spPr>
              <a:xfrm>
                <a:off x="5338700" y="3773600"/>
                <a:ext cx="77800" cy="443625"/>
              </a:xfrm>
              <a:custGeom>
                <a:avLst/>
                <a:gdLst/>
                <a:ahLst/>
                <a:cxnLst/>
                <a:rect l="l" t="t" r="r" b="b"/>
                <a:pathLst>
                  <a:path w="3112" h="17745" extrusionOk="0">
                    <a:moveTo>
                      <a:pt x="1519" y="0"/>
                    </a:moveTo>
                    <a:lnTo>
                      <a:pt x="1465" y="0"/>
                    </a:lnTo>
                    <a:cubicBezTo>
                      <a:pt x="1477" y="2846"/>
                      <a:pt x="1052" y="5533"/>
                      <a:pt x="828" y="8262"/>
                    </a:cubicBezTo>
                    <a:cubicBezTo>
                      <a:pt x="606" y="10981"/>
                      <a:pt x="266" y="14931"/>
                      <a:pt x="0" y="17628"/>
                    </a:cubicBezTo>
                    <a:cubicBezTo>
                      <a:pt x="1019" y="17745"/>
                      <a:pt x="2081" y="17617"/>
                      <a:pt x="3016" y="17511"/>
                    </a:cubicBezTo>
                    <a:cubicBezTo>
                      <a:pt x="3112" y="16099"/>
                      <a:pt x="3006" y="13370"/>
                      <a:pt x="2984" y="11925"/>
                    </a:cubicBezTo>
                    <a:cubicBezTo>
                      <a:pt x="2952" y="10545"/>
                      <a:pt x="2900" y="9143"/>
                      <a:pt x="2708" y="7784"/>
                    </a:cubicBezTo>
                    <a:cubicBezTo>
                      <a:pt x="2390" y="5511"/>
                      <a:pt x="2103" y="3302"/>
                      <a:pt x="1742" y="1009"/>
                    </a:cubicBezTo>
                    <a:cubicBezTo>
                      <a:pt x="1689" y="669"/>
                      <a:pt x="1657" y="223"/>
                      <a:pt x="1519" y="0"/>
                    </a:cubicBezTo>
                    <a:close/>
                  </a:path>
                </a:pathLst>
              </a:custGeom>
              <a:solidFill>
                <a:srgbClr val="A59A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51"/>
              <p:cNvSpPr/>
              <p:nvPr/>
            </p:nvSpPr>
            <p:spPr>
              <a:xfrm>
                <a:off x="5342675" y="3781550"/>
                <a:ext cx="44625" cy="390550"/>
              </a:xfrm>
              <a:custGeom>
                <a:avLst/>
                <a:gdLst/>
                <a:ahLst/>
                <a:cxnLst/>
                <a:rect l="l" t="t" r="r" b="b"/>
                <a:pathLst>
                  <a:path w="1785" h="15622" extrusionOk="0">
                    <a:moveTo>
                      <a:pt x="1466" y="1"/>
                    </a:moveTo>
                    <a:cubicBezTo>
                      <a:pt x="1445" y="1"/>
                      <a:pt x="1445" y="11"/>
                      <a:pt x="1445" y="22"/>
                    </a:cubicBezTo>
                    <a:cubicBezTo>
                      <a:pt x="999" y="5268"/>
                      <a:pt x="447" y="10578"/>
                      <a:pt x="1" y="15622"/>
                    </a:cubicBezTo>
                    <a:cubicBezTo>
                      <a:pt x="723" y="13466"/>
                      <a:pt x="999" y="10939"/>
                      <a:pt x="1381" y="8241"/>
                    </a:cubicBezTo>
                    <a:cubicBezTo>
                      <a:pt x="1636" y="6415"/>
                      <a:pt x="1785" y="4216"/>
                      <a:pt x="1700" y="2018"/>
                    </a:cubicBezTo>
                    <a:cubicBezTo>
                      <a:pt x="1668" y="1307"/>
                      <a:pt x="1604" y="648"/>
                      <a:pt x="1466" y="1"/>
                    </a:cubicBezTo>
                    <a:close/>
                  </a:path>
                </a:pathLst>
              </a:custGeom>
              <a:solidFill>
                <a:srgbClr val="7C7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51"/>
              <p:cNvSpPr/>
              <p:nvPr/>
            </p:nvSpPr>
            <p:spPr>
              <a:xfrm>
                <a:off x="5404525" y="4184825"/>
                <a:ext cx="5350" cy="16750"/>
              </a:xfrm>
              <a:custGeom>
                <a:avLst/>
                <a:gdLst/>
                <a:ahLst/>
                <a:cxnLst/>
                <a:rect l="l" t="t" r="r" b="b"/>
                <a:pathLst>
                  <a:path w="214" h="670" extrusionOk="0">
                    <a:moveTo>
                      <a:pt x="97" y="0"/>
                    </a:moveTo>
                    <a:cubicBezTo>
                      <a:pt x="33" y="85"/>
                      <a:pt x="12" y="266"/>
                      <a:pt x="1" y="446"/>
                    </a:cubicBezTo>
                    <a:cubicBezTo>
                      <a:pt x="1" y="521"/>
                      <a:pt x="1" y="648"/>
                      <a:pt x="64" y="659"/>
                    </a:cubicBezTo>
                    <a:cubicBezTo>
                      <a:pt x="149" y="670"/>
                      <a:pt x="171" y="531"/>
                      <a:pt x="182" y="479"/>
                    </a:cubicBezTo>
                    <a:cubicBezTo>
                      <a:pt x="213" y="319"/>
                      <a:pt x="213" y="128"/>
                      <a:pt x="182" y="22"/>
                    </a:cubicBezTo>
                    <a:cubicBezTo>
                      <a:pt x="160" y="0"/>
                      <a:pt x="118" y="0"/>
                      <a:pt x="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1"/>
              <p:cNvSpPr/>
              <p:nvPr/>
            </p:nvSpPr>
            <p:spPr>
              <a:xfrm>
                <a:off x="5394725" y="4194125"/>
                <a:ext cx="7700" cy="9575"/>
              </a:xfrm>
              <a:custGeom>
                <a:avLst/>
                <a:gdLst/>
                <a:ahLst/>
                <a:cxnLst/>
                <a:rect l="l" t="t" r="r" b="b"/>
                <a:pathLst>
                  <a:path w="308" h="383" extrusionOk="0">
                    <a:moveTo>
                      <a:pt x="223" y="53"/>
                    </a:moveTo>
                    <a:cubicBezTo>
                      <a:pt x="64" y="0"/>
                      <a:pt x="0" y="372"/>
                      <a:pt x="149" y="383"/>
                    </a:cubicBezTo>
                    <a:cubicBezTo>
                      <a:pt x="201" y="383"/>
                      <a:pt x="308" y="213"/>
                      <a:pt x="286" y="128"/>
                    </a:cubicBezTo>
                    <a:cubicBezTo>
                      <a:pt x="286" y="96"/>
                      <a:pt x="255" y="64"/>
                      <a:pt x="223" y="5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51"/>
              <p:cNvSpPr/>
              <p:nvPr/>
            </p:nvSpPr>
            <p:spPr>
              <a:xfrm>
                <a:off x="5273375" y="4173675"/>
                <a:ext cx="62425" cy="65600"/>
              </a:xfrm>
              <a:custGeom>
                <a:avLst/>
                <a:gdLst/>
                <a:ahLst/>
                <a:cxnLst/>
                <a:rect l="l" t="t" r="r" b="b"/>
                <a:pathLst>
                  <a:path w="2497" h="2624" extrusionOk="0">
                    <a:moveTo>
                      <a:pt x="192" y="0"/>
                    </a:moveTo>
                    <a:lnTo>
                      <a:pt x="1" y="1923"/>
                    </a:lnTo>
                    <a:lnTo>
                      <a:pt x="1413" y="2624"/>
                    </a:lnTo>
                    <a:cubicBezTo>
                      <a:pt x="1413" y="2624"/>
                      <a:pt x="2497" y="2060"/>
                      <a:pt x="2305" y="1965"/>
                    </a:cubicBezTo>
                    <a:cubicBezTo>
                      <a:pt x="2231" y="1923"/>
                      <a:pt x="1912" y="1774"/>
                      <a:pt x="1838" y="1487"/>
                    </a:cubicBezTo>
                    <a:cubicBezTo>
                      <a:pt x="1721" y="998"/>
                      <a:pt x="1912" y="117"/>
                      <a:pt x="1912" y="117"/>
                    </a:cubicBezTo>
                    <a:close/>
                  </a:path>
                </a:pathLst>
              </a:custGeom>
              <a:solidFill>
                <a:srgbClr val="DB9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51"/>
              <p:cNvSpPr/>
              <p:nvPr/>
            </p:nvSpPr>
            <p:spPr>
              <a:xfrm>
                <a:off x="5271000" y="4215625"/>
                <a:ext cx="101450" cy="34125"/>
              </a:xfrm>
              <a:custGeom>
                <a:avLst/>
                <a:gdLst/>
                <a:ahLst/>
                <a:cxnLst/>
                <a:rect l="l" t="t" r="r" b="b"/>
                <a:pathLst>
                  <a:path w="4058" h="1365" extrusionOk="0">
                    <a:moveTo>
                      <a:pt x="117" y="0"/>
                    </a:moveTo>
                    <a:cubicBezTo>
                      <a:pt x="85" y="382"/>
                      <a:pt x="43" y="786"/>
                      <a:pt x="22" y="1031"/>
                    </a:cubicBezTo>
                    <a:cubicBezTo>
                      <a:pt x="11" y="1116"/>
                      <a:pt x="1" y="1211"/>
                      <a:pt x="11" y="1274"/>
                    </a:cubicBezTo>
                    <a:cubicBezTo>
                      <a:pt x="11" y="1286"/>
                      <a:pt x="11" y="1307"/>
                      <a:pt x="22" y="1317"/>
                    </a:cubicBezTo>
                    <a:cubicBezTo>
                      <a:pt x="53" y="1355"/>
                      <a:pt x="135" y="1363"/>
                      <a:pt x="227" y="1363"/>
                    </a:cubicBezTo>
                    <a:cubicBezTo>
                      <a:pt x="289" y="1363"/>
                      <a:pt x="355" y="1359"/>
                      <a:pt x="414" y="1359"/>
                    </a:cubicBezTo>
                    <a:cubicBezTo>
                      <a:pt x="974" y="1359"/>
                      <a:pt x="1741" y="1364"/>
                      <a:pt x="2429" y="1364"/>
                    </a:cubicBezTo>
                    <a:cubicBezTo>
                      <a:pt x="2773" y="1364"/>
                      <a:pt x="3097" y="1363"/>
                      <a:pt x="3366" y="1359"/>
                    </a:cubicBezTo>
                    <a:lnTo>
                      <a:pt x="3409" y="1359"/>
                    </a:lnTo>
                    <a:cubicBezTo>
                      <a:pt x="3451" y="1349"/>
                      <a:pt x="3494" y="1349"/>
                      <a:pt x="3536" y="1349"/>
                    </a:cubicBezTo>
                    <a:cubicBezTo>
                      <a:pt x="3675" y="1349"/>
                      <a:pt x="3961" y="1338"/>
                      <a:pt x="3961" y="1338"/>
                    </a:cubicBezTo>
                    <a:cubicBezTo>
                      <a:pt x="4057" y="1105"/>
                      <a:pt x="4004" y="882"/>
                      <a:pt x="3887" y="722"/>
                    </a:cubicBezTo>
                    <a:cubicBezTo>
                      <a:pt x="3855" y="670"/>
                      <a:pt x="3812" y="627"/>
                      <a:pt x="3760" y="595"/>
                    </a:cubicBezTo>
                    <a:cubicBezTo>
                      <a:pt x="3760" y="585"/>
                      <a:pt x="3749" y="574"/>
                      <a:pt x="3739" y="574"/>
                    </a:cubicBezTo>
                    <a:cubicBezTo>
                      <a:pt x="3727" y="563"/>
                      <a:pt x="3717" y="563"/>
                      <a:pt x="3706" y="552"/>
                    </a:cubicBezTo>
                    <a:cubicBezTo>
                      <a:pt x="3696" y="542"/>
                      <a:pt x="3685" y="542"/>
                      <a:pt x="3675" y="531"/>
                    </a:cubicBezTo>
                    <a:cubicBezTo>
                      <a:pt x="3675" y="531"/>
                      <a:pt x="3664" y="531"/>
                      <a:pt x="3654" y="521"/>
                    </a:cubicBezTo>
                    <a:cubicBezTo>
                      <a:pt x="3643" y="510"/>
                      <a:pt x="3621" y="510"/>
                      <a:pt x="3611" y="500"/>
                    </a:cubicBezTo>
                    <a:lnTo>
                      <a:pt x="3600" y="500"/>
                    </a:lnTo>
                    <a:cubicBezTo>
                      <a:pt x="3579" y="489"/>
                      <a:pt x="3558" y="478"/>
                      <a:pt x="3547" y="467"/>
                    </a:cubicBezTo>
                    <a:lnTo>
                      <a:pt x="3536" y="467"/>
                    </a:lnTo>
                    <a:cubicBezTo>
                      <a:pt x="3494" y="457"/>
                      <a:pt x="3441" y="436"/>
                      <a:pt x="3399" y="415"/>
                    </a:cubicBezTo>
                    <a:lnTo>
                      <a:pt x="3208" y="351"/>
                    </a:lnTo>
                    <a:cubicBezTo>
                      <a:pt x="3027" y="276"/>
                      <a:pt x="2113" y="181"/>
                      <a:pt x="2050" y="32"/>
                    </a:cubicBezTo>
                    <a:lnTo>
                      <a:pt x="2050" y="21"/>
                    </a:lnTo>
                    <a:cubicBezTo>
                      <a:pt x="1763" y="255"/>
                      <a:pt x="1593" y="404"/>
                      <a:pt x="1200" y="404"/>
                    </a:cubicBezTo>
                    <a:cubicBezTo>
                      <a:pt x="797" y="404"/>
                      <a:pt x="414" y="245"/>
                      <a:pt x="117" y="0"/>
                    </a:cubicBezTo>
                    <a:close/>
                  </a:path>
                </a:pathLst>
              </a:custGeom>
              <a:solidFill>
                <a:srgbClr val="69A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1"/>
              <p:cNvSpPr/>
              <p:nvPr/>
            </p:nvSpPr>
            <p:spPr>
              <a:xfrm>
                <a:off x="5260375" y="3769075"/>
                <a:ext cx="123225" cy="446575"/>
              </a:xfrm>
              <a:custGeom>
                <a:avLst/>
                <a:gdLst/>
                <a:ahLst/>
                <a:cxnLst/>
                <a:rect l="l" t="t" r="r" b="b"/>
                <a:pathLst>
                  <a:path w="4929" h="17863" extrusionOk="0">
                    <a:moveTo>
                      <a:pt x="978" y="0"/>
                    </a:moveTo>
                    <a:cubicBezTo>
                      <a:pt x="287" y="840"/>
                      <a:pt x="202" y="2369"/>
                      <a:pt x="574" y="3611"/>
                    </a:cubicBezTo>
                    <a:cubicBezTo>
                      <a:pt x="617" y="3771"/>
                      <a:pt x="702" y="3929"/>
                      <a:pt x="733" y="4078"/>
                    </a:cubicBezTo>
                    <a:cubicBezTo>
                      <a:pt x="776" y="4312"/>
                      <a:pt x="754" y="4588"/>
                      <a:pt x="776" y="4854"/>
                    </a:cubicBezTo>
                    <a:cubicBezTo>
                      <a:pt x="882" y="6563"/>
                      <a:pt x="945" y="8677"/>
                      <a:pt x="733" y="10301"/>
                    </a:cubicBezTo>
                    <a:cubicBezTo>
                      <a:pt x="468" y="12266"/>
                      <a:pt x="1" y="15398"/>
                      <a:pt x="1" y="17448"/>
                    </a:cubicBezTo>
                    <a:cubicBezTo>
                      <a:pt x="978" y="17618"/>
                      <a:pt x="1912" y="17809"/>
                      <a:pt x="3006" y="17862"/>
                    </a:cubicBezTo>
                    <a:cubicBezTo>
                      <a:pt x="3430" y="15346"/>
                      <a:pt x="4206" y="11565"/>
                      <a:pt x="4440" y="8793"/>
                    </a:cubicBezTo>
                    <a:cubicBezTo>
                      <a:pt x="4673" y="6022"/>
                      <a:pt x="4928" y="3101"/>
                      <a:pt x="4832" y="202"/>
                    </a:cubicBezTo>
                    <a:cubicBezTo>
                      <a:pt x="3569" y="118"/>
                      <a:pt x="2295" y="33"/>
                      <a:pt x="978" y="0"/>
                    </a:cubicBezTo>
                    <a:close/>
                  </a:path>
                </a:pathLst>
              </a:custGeom>
              <a:solidFill>
                <a:srgbClr val="A59A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51"/>
              <p:cNvSpPr/>
              <p:nvPr/>
            </p:nvSpPr>
            <p:spPr>
              <a:xfrm>
                <a:off x="5266475" y="4197300"/>
                <a:ext cx="16750" cy="5075"/>
              </a:xfrm>
              <a:custGeom>
                <a:avLst/>
                <a:gdLst/>
                <a:ahLst/>
                <a:cxnLst/>
                <a:rect l="l" t="t" r="r" b="b"/>
                <a:pathLst>
                  <a:path w="670" h="203" extrusionOk="0">
                    <a:moveTo>
                      <a:pt x="12" y="53"/>
                    </a:moveTo>
                    <a:cubicBezTo>
                      <a:pt x="97" y="1"/>
                      <a:pt x="277" y="1"/>
                      <a:pt x="458" y="11"/>
                    </a:cubicBezTo>
                    <a:cubicBezTo>
                      <a:pt x="532" y="11"/>
                      <a:pt x="659" y="22"/>
                      <a:pt x="659" y="86"/>
                    </a:cubicBezTo>
                    <a:cubicBezTo>
                      <a:pt x="670" y="171"/>
                      <a:pt x="521" y="181"/>
                      <a:pt x="479" y="192"/>
                    </a:cubicBezTo>
                    <a:cubicBezTo>
                      <a:pt x="319" y="202"/>
                      <a:pt x="118" y="181"/>
                      <a:pt x="22" y="149"/>
                    </a:cubicBezTo>
                    <a:cubicBezTo>
                      <a:pt x="1" y="128"/>
                      <a:pt x="1" y="86"/>
                      <a:pt x="12" y="5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51"/>
              <p:cNvSpPr/>
              <p:nvPr/>
            </p:nvSpPr>
            <p:spPr>
              <a:xfrm>
                <a:off x="5276850" y="4188275"/>
                <a:ext cx="9300" cy="7200"/>
              </a:xfrm>
              <a:custGeom>
                <a:avLst/>
                <a:gdLst/>
                <a:ahLst/>
                <a:cxnLst/>
                <a:rect l="l" t="t" r="r" b="b"/>
                <a:pathLst>
                  <a:path w="372" h="288" extrusionOk="0">
                    <a:moveTo>
                      <a:pt x="43" y="202"/>
                    </a:moveTo>
                    <a:cubicBezTo>
                      <a:pt x="0" y="32"/>
                      <a:pt x="371" y="1"/>
                      <a:pt x="371" y="149"/>
                    </a:cubicBezTo>
                    <a:cubicBezTo>
                      <a:pt x="371" y="202"/>
                      <a:pt x="191" y="287"/>
                      <a:pt x="106" y="266"/>
                    </a:cubicBezTo>
                    <a:cubicBezTo>
                      <a:pt x="74" y="256"/>
                      <a:pt x="53" y="223"/>
                      <a:pt x="43" y="20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1"/>
              <p:cNvSpPr/>
              <p:nvPr/>
            </p:nvSpPr>
            <p:spPr>
              <a:xfrm>
                <a:off x="5353025" y="3994475"/>
                <a:ext cx="5075" cy="16750"/>
              </a:xfrm>
              <a:custGeom>
                <a:avLst/>
                <a:gdLst/>
                <a:ahLst/>
                <a:cxnLst/>
                <a:rect l="l" t="t" r="r" b="b"/>
                <a:pathLst>
                  <a:path w="203" h="670" extrusionOk="0">
                    <a:moveTo>
                      <a:pt x="85" y="11"/>
                    </a:moveTo>
                    <a:cubicBezTo>
                      <a:pt x="22" y="96"/>
                      <a:pt x="12" y="277"/>
                      <a:pt x="0" y="447"/>
                    </a:cubicBezTo>
                    <a:cubicBezTo>
                      <a:pt x="0" y="521"/>
                      <a:pt x="0" y="648"/>
                      <a:pt x="64" y="659"/>
                    </a:cubicBezTo>
                    <a:cubicBezTo>
                      <a:pt x="149" y="669"/>
                      <a:pt x="170" y="532"/>
                      <a:pt x="181" y="478"/>
                    </a:cubicBezTo>
                    <a:cubicBezTo>
                      <a:pt x="203" y="319"/>
                      <a:pt x="203" y="128"/>
                      <a:pt x="181" y="22"/>
                    </a:cubicBezTo>
                    <a:cubicBezTo>
                      <a:pt x="160" y="1"/>
                      <a:pt x="118" y="1"/>
                      <a:pt x="85"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51"/>
              <p:cNvSpPr/>
              <p:nvPr/>
            </p:nvSpPr>
            <p:spPr>
              <a:xfrm>
                <a:off x="5343200" y="4003750"/>
                <a:ext cx="7475" cy="9600"/>
              </a:xfrm>
              <a:custGeom>
                <a:avLst/>
                <a:gdLst/>
                <a:ahLst/>
                <a:cxnLst/>
                <a:rect l="l" t="t" r="r" b="b"/>
                <a:pathLst>
                  <a:path w="299" h="384" extrusionOk="0">
                    <a:moveTo>
                      <a:pt x="224" y="65"/>
                    </a:moveTo>
                    <a:cubicBezTo>
                      <a:pt x="65" y="1"/>
                      <a:pt x="1" y="373"/>
                      <a:pt x="139" y="383"/>
                    </a:cubicBezTo>
                    <a:cubicBezTo>
                      <a:pt x="202" y="383"/>
                      <a:pt x="298" y="224"/>
                      <a:pt x="287" y="128"/>
                    </a:cubicBezTo>
                    <a:cubicBezTo>
                      <a:pt x="277" y="97"/>
                      <a:pt x="256" y="76"/>
                      <a:pt x="224" y="6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51"/>
              <p:cNvSpPr/>
              <p:nvPr/>
            </p:nvSpPr>
            <p:spPr>
              <a:xfrm>
                <a:off x="5342925" y="4029000"/>
                <a:ext cx="7475" cy="9050"/>
              </a:xfrm>
              <a:custGeom>
                <a:avLst/>
                <a:gdLst/>
                <a:ahLst/>
                <a:cxnLst/>
                <a:rect l="l" t="t" r="r" b="b"/>
                <a:pathLst>
                  <a:path w="299" h="362" extrusionOk="0">
                    <a:moveTo>
                      <a:pt x="224" y="32"/>
                    </a:moveTo>
                    <a:cubicBezTo>
                      <a:pt x="171" y="0"/>
                      <a:pt x="107" y="64"/>
                      <a:pt x="65" y="138"/>
                    </a:cubicBezTo>
                    <a:cubicBezTo>
                      <a:pt x="33" y="201"/>
                      <a:pt x="1" y="340"/>
                      <a:pt x="86" y="350"/>
                    </a:cubicBezTo>
                    <a:cubicBezTo>
                      <a:pt x="118" y="361"/>
                      <a:pt x="182" y="319"/>
                      <a:pt x="213" y="255"/>
                    </a:cubicBezTo>
                    <a:cubicBezTo>
                      <a:pt x="256" y="180"/>
                      <a:pt x="298" y="64"/>
                      <a:pt x="224" y="3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1"/>
              <p:cNvSpPr/>
              <p:nvPr/>
            </p:nvSpPr>
            <p:spPr>
              <a:xfrm>
                <a:off x="5321975" y="3444650"/>
                <a:ext cx="74350" cy="111275"/>
              </a:xfrm>
              <a:custGeom>
                <a:avLst/>
                <a:gdLst/>
                <a:ahLst/>
                <a:cxnLst/>
                <a:rect l="l" t="t" r="r" b="b"/>
                <a:pathLst>
                  <a:path w="2974" h="4451" extrusionOk="0">
                    <a:moveTo>
                      <a:pt x="1688" y="3505"/>
                    </a:moveTo>
                    <a:cubicBezTo>
                      <a:pt x="2198" y="3611"/>
                      <a:pt x="2581" y="3473"/>
                      <a:pt x="2729" y="2857"/>
                    </a:cubicBezTo>
                    <a:cubicBezTo>
                      <a:pt x="2772" y="2634"/>
                      <a:pt x="2804" y="2305"/>
                      <a:pt x="2857" y="1997"/>
                    </a:cubicBezTo>
                    <a:cubicBezTo>
                      <a:pt x="2953" y="1445"/>
                      <a:pt x="2974" y="1031"/>
                      <a:pt x="2783" y="680"/>
                    </a:cubicBezTo>
                    <a:cubicBezTo>
                      <a:pt x="2655" y="446"/>
                      <a:pt x="2422" y="276"/>
                      <a:pt x="2209" y="160"/>
                    </a:cubicBezTo>
                    <a:cubicBezTo>
                      <a:pt x="1997" y="43"/>
                      <a:pt x="1636" y="0"/>
                      <a:pt x="1434" y="22"/>
                    </a:cubicBezTo>
                    <a:cubicBezTo>
                      <a:pt x="924" y="64"/>
                      <a:pt x="340" y="553"/>
                      <a:pt x="287" y="1253"/>
                    </a:cubicBezTo>
                    <a:cubicBezTo>
                      <a:pt x="265" y="1530"/>
                      <a:pt x="308" y="1795"/>
                      <a:pt x="361" y="2018"/>
                    </a:cubicBezTo>
                    <a:cubicBezTo>
                      <a:pt x="457" y="2390"/>
                      <a:pt x="414" y="2655"/>
                      <a:pt x="329" y="3080"/>
                    </a:cubicBezTo>
                    <a:cubicBezTo>
                      <a:pt x="287" y="3261"/>
                      <a:pt x="192" y="3643"/>
                      <a:pt x="192" y="3643"/>
                    </a:cubicBezTo>
                    <a:cubicBezTo>
                      <a:pt x="0" y="4238"/>
                      <a:pt x="1211" y="4450"/>
                      <a:pt x="1466" y="4206"/>
                    </a:cubicBezTo>
                    <a:close/>
                  </a:path>
                </a:pathLst>
              </a:custGeom>
              <a:solidFill>
                <a:srgbClr val="DB9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1"/>
              <p:cNvSpPr/>
              <p:nvPr/>
            </p:nvSpPr>
            <p:spPr>
              <a:xfrm>
                <a:off x="5308425" y="3429775"/>
                <a:ext cx="100650" cy="83400"/>
              </a:xfrm>
              <a:custGeom>
                <a:avLst/>
                <a:gdLst/>
                <a:ahLst/>
                <a:cxnLst/>
                <a:rect l="l" t="t" r="r" b="b"/>
                <a:pathLst>
                  <a:path w="4026" h="3336" extrusionOk="0">
                    <a:moveTo>
                      <a:pt x="1413" y="2921"/>
                    </a:moveTo>
                    <a:cubicBezTo>
                      <a:pt x="1350" y="3176"/>
                      <a:pt x="1201" y="3335"/>
                      <a:pt x="925" y="3293"/>
                    </a:cubicBezTo>
                    <a:cubicBezTo>
                      <a:pt x="500" y="3229"/>
                      <a:pt x="0" y="1817"/>
                      <a:pt x="309" y="1116"/>
                    </a:cubicBezTo>
                    <a:cubicBezTo>
                      <a:pt x="415" y="871"/>
                      <a:pt x="627" y="723"/>
                      <a:pt x="903" y="659"/>
                    </a:cubicBezTo>
                    <a:cubicBezTo>
                      <a:pt x="1169" y="298"/>
                      <a:pt x="1350" y="107"/>
                      <a:pt x="1912" y="64"/>
                    </a:cubicBezTo>
                    <a:cubicBezTo>
                      <a:pt x="2655" y="1"/>
                      <a:pt x="3866" y="149"/>
                      <a:pt x="3951" y="638"/>
                    </a:cubicBezTo>
                    <a:cubicBezTo>
                      <a:pt x="4026" y="1052"/>
                      <a:pt x="3643" y="1350"/>
                      <a:pt x="3399" y="1456"/>
                    </a:cubicBezTo>
                    <a:cubicBezTo>
                      <a:pt x="3261" y="1520"/>
                      <a:pt x="3049" y="1572"/>
                      <a:pt x="2879" y="1594"/>
                    </a:cubicBezTo>
                    <a:cubicBezTo>
                      <a:pt x="2676" y="1626"/>
                      <a:pt x="2443" y="1594"/>
                      <a:pt x="2305" y="1668"/>
                    </a:cubicBezTo>
                    <a:cubicBezTo>
                      <a:pt x="2178" y="1721"/>
                      <a:pt x="2093" y="1966"/>
                      <a:pt x="2050" y="2146"/>
                    </a:cubicBezTo>
                    <a:cubicBezTo>
                      <a:pt x="2018" y="2273"/>
                      <a:pt x="2018" y="2613"/>
                      <a:pt x="1796" y="2624"/>
                    </a:cubicBezTo>
                    <a:cubicBezTo>
                      <a:pt x="1508" y="2645"/>
                      <a:pt x="1583" y="2114"/>
                      <a:pt x="1296" y="2103"/>
                    </a:cubicBezTo>
                    <a:cubicBezTo>
                      <a:pt x="1031" y="2093"/>
                      <a:pt x="977" y="2464"/>
                      <a:pt x="1084" y="2698"/>
                    </a:cubicBezTo>
                    <a:cubicBezTo>
                      <a:pt x="1158" y="2847"/>
                      <a:pt x="1286" y="2868"/>
                      <a:pt x="1413" y="2921"/>
                    </a:cubicBezTo>
                    <a:close/>
                  </a:path>
                </a:pathLst>
              </a:custGeom>
              <a:solidFill>
                <a:srgbClr val="7C7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1"/>
              <p:cNvSpPr/>
              <p:nvPr/>
            </p:nvSpPr>
            <p:spPr>
              <a:xfrm>
                <a:off x="5318250" y="3455275"/>
                <a:ext cx="8000" cy="12225"/>
              </a:xfrm>
              <a:custGeom>
                <a:avLst/>
                <a:gdLst/>
                <a:ahLst/>
                <a:cxnLst/>
                <a:rect l="l" t="t" r="r" b="b"/>
                <a:pathLst>
                  <a:path w="320" h="489" extrusionOk="0">
                    <a:moveTo>
                      <a:pt x="308" y="149"/>
                    </a:moveTo>
                    <a:cubicBezTo>
                      <a:pt x="245" y="0"/>
                      <a:pt x="1" y="319"/>
                      <a:pt x="96" y="404"/>
                    </a:cubicBezTo>
                    <a:cubicBezTo>
                      <a:pt x="202" y="489"/>
                      <a:pt x="319" y="255"/>
                      <a:pt x="319" y="170"/>
                    </a:cubicBezTo>
                    <a:cubicBezTo>
                      <a:pt x="319" y="160"/>
                      <a:pt x="308" y="160"/>
                      <a:pt x="308" y="14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51"/>
              <p:cNvSpPr/>
              <p:nvPr/>
            </p:nvSpPr>
            <p:spPr>
              <a:xfrm>
                <a:off x="5317975" y="3466425"/>
                <a:ext cx="8525" cy="9575"/>
              </a:xfrm>
              <a:custGeom>
                <a:avLst/>
                <a:gdLst/>
                <a:ahLst/>
                <a:cxnLst/>
                <a:rect l="l" t="t" r="r" b="b"/>
                <a:pathLst>
                  <a:path w="341" h="383" extrusionOk="0">
                    <a:moveTo>
                      <a:pt x="288" y="117"/>
                    </a:moveTo>
                    <a:cubicBezTo>
                      <a:pt x="224" y="0"/>
                      <a:pt x="1" y="255"/>
                      <a:pt x="118" y="330"/>
                    </a:cubicBezTo>
                    <a:cubicBezTo>
                      <a:pt x="213" y="382"/>
                      <a:pt x="341" y="191"/>
                      <a:pt x="288" y="11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51"/>
              <p:cNvSpPr/>
              <p:nvPr/>
            </p:nvSpPr>
            <p:spPr>
              <a:xfrm>
                <a:off x="5392600" y="3435375"/>
                <a:ext cx="8775" cy="11425"/>
              </a:xfrm>
              <a:custGeom>
                <a:avLst/>
                <a:gdLst/>
                <a:ahLst/>
                <a:cxnLst/>
                <a:rect l="l" t="t" r="r" b="b"/>
                <a:pathLst>
                  <a:path w="351" h="457" extrusionOk="0">
                    <a:moveTo>
                      <a:pt x="0" y="170"/>
                    </a:moveTo>
                    <a:cubicBezTo>
                      <a:pt x="21" y="0"/>
                      <a:pt x="350" y="234"/>
                      <a:pt x="286" y="340"/>
                    </a:cubicBezTo>
                    <a:cubicBezTo>
                      <a:pt x="213" y="456"/>
                      <a:pt x="32" y="265"/>
                      <a:pt x="0" y="18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1"/>
              <p:cNvSpPr/>
              <p:nvPr/>
            </p:nvSpPr>
            <p:spPr>
              <a:xfrm>
                <a:off x="5396025" y="3445975"/>
                <a:ext cx="8525" cy="8775"/>
              </a:xfrm>
              <a:custGeom>
                <a:avLst/>
                <a:gdLst/>
                <a:ahLst/>
                <a:cxnLst/>
                <a:rect l="l" t="t" r="r" b="b"/>
                <a:pathLst>
                  <a:path w="341" h="351" extrusionOk="0">
                    <a:moveTo>
                      <a:pt x="22" y="128"/>
                    </a:moveTo>
                    <a:cubicBezTo>
                      <a:pt x="54" y="1"/>
                      <a:pt x="341" y="171"/>
                      <a:pt x="245" y="277"/>
                    </a:cubicBezTo>
                    <a:cubicBezTo>
                      <a:pt x="171" y="351"/>
                      <a:pt x="1" y="213"/>
                      <a:pt x="22" y="1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1"/>
              <p:cNvSpPr/>
              <p:nvPr/>
            </p:nvSpPr>
            <p:spPr>
              <a:xfrm>
                <a:off x="5376675" y="3475450"/>
                <a:ext cx="14350" cy="9575"/>
              </a:xfrm>
              <a:custGeom>
                <a:avLst/>
                <a:gdLst/>
                <a:ahLst/>
                <a:cxnLst/>
                <a:rect l="l" t="t" r="r" b="b"/>
                <a:pathLst>
                  <a:path w="574" h="383" extrusionOk="0">
                    <a:moveTo>
                      <a:pt x="0" y="266"/>
                    </a:moveTo>
                    <a:cubicBezTo>
                      <a:pt x="340" y="0"/>
                      <a:pt x="573" y="276"/>
                      <a:pt x="573" y="276"/>
                    </a:cubicBezTo>
                    <a:cubicBezTo>
                      <a:pt x="573" y="276"/>
                      <a:pt x="477" y="382"/>
                      <a:pt x="276" y="382"/>
                    </a:cubicBezTo>
                    <a:cubicBezTo>
                      <a:pt x="127" y="382"/>
                      <a:pt x="0" y="266"/>
                      <a:pt x="0" y="26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1"/>
              <p:cNvSpPr/>
              <p:nvPr/>
            </p:nvSpPr>
            <p:spPr>
              <a:xfrm>
                <a:off x="5382500" y="3478900"/>
                <a:ext cx="8525" cy="6125"/>
              </a:xfrm>
              <a:custGeom>
                <a:avLst/>
                <a:gdLst/>
                <a:ahLst/>
                <a:cxnLst/>
                <a:rect l="l" t="t" r="r" b="b"/>
                <a:pathLst>
                  <a:path w="341" h="245" extrusionOk="0">
                    <a:moveTo>
                      <a:pt x="340" y="138"/>
                    </a:moveTo>
                    <a:cubicBezTo>
                      <a:pt x="340" y="138"/>
                      <a:pt x="223" y="1"/>
                      <a:pt x="43" y="11"/>
                    </a:cubicBezTo>
                    <a:cubicBezTo>
                      <a:pt x="32" y="22"/>
                      <a:pt x="11" y="53"/>
                      <a:pt x="11" y="64"/>
                    </a:cubicBezTo>
                    <a:cubicBezTo>
                      <a:pt x="1" y="138"/>
                      <a:pt x="32" y="202"/>
                      <a:pt x="107" y="244"/>
                    </a:cubicBezTo>
                    <a:cubicBezTo>
                      <a:pt x="266" y="223"/>
                      <a:pt x="340" y="138"/>
                      <a:pt x="340" y="138"/>
                    </a:cubicBezTo>
                    <a:close/>
                  </a:path>
                </a:pathLst>
              </a:custGeom>
              <a:solidFill>
                <a:srgbClr val="7C7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1"/>
              <p:cNvSpPr/>
              <p:nvPr/>
            </p:nvSpPr>
            <p:spPr>
              <a:xfrm>
                <a:off x="5373475" y="3472600"/>
                <a:ext cx="18600" cy="6050"/>
              </a:xfrm>
              <a:custGeom>
                <a:avLst/>
                <a:gdLst/>
                <a:ahLst/>
                <a:cxnLst/>
                <a:rect l="l" t="t" r="r" b="b"/>
                <a:pathLst>
                  <a:path w="744" h="242" extrusionOk="0">
                    <a:moveTo>
                      <a:pt x="456" y="1"/>
                    </a:moveTo>
                    <a:cubicBezTo>
                      <a:pt x="304" y="1"/>
                      <a:pt x="135" y="46"/>
                      <a:pt x="1" y="168"/>
                    </a:cubicBezTo>
                    <a:lnTo>
                      <a:pt x="74" y="242"/>
                    </a:lnTo>
                    <a:cubicBezTo>
                      <a:pt x="193" y="135"/>
                      <a:pt x="337" y="101"/>
                      <a:pt x="461" y="101"/>
                    </a:cubicBezTo>
                    <a:cubicBezTo>
                      <a:pt x="559" y="101"/>
                      <a:pt x="643" y="123"/>
                      <a:pt x="690" y="146"/>
                    </a:cubicBezTo>
                    <a:lnTo>
                      <a:pt x="744" y="62"/>
                    </a:lnTo>
                    <a:cubicBezTo>
                      <a:pt x="672" y="25"/>
                      <a:pt x="569" y="1"/>
                      <a:pt x="456" y="1"/>
                    </a:cubicBezTo>
                    <a:close/>
                  </a:path>
                </a:pathLst>
              </a:custGeom>
              <a:solidFill>
                <a:srgbClr val="7C7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1"/>
              <p:cNvSpPr/>
              <p:nvPr/>
            </p:nvSpPr>
            <p:spPr>
              <a:xfrm>
                <a:off x="5391250" y="3481275"/>
                <a:ext cx="10650" cy="22600"/>
              </a:xfrm>
              <a:custGeom>
                <a:avLst/>
                <a:gdLst/>
                <a:ahLst/>
                <a:cxnLst/>
                <a:rect l="l" t="t" r="r" b="b"/>
                <a:pathLst>
                  <a:path w="426" h="904" extrusionOk="0">
                    <a:moveTo>
                      <a:pt x="128" y="22"/>
                    </a:moveTo>
                    <a:cubicBezTo>
                      <a:pt x="43" y="1"/>
                      <a:pt x="1" y="607"/>
                      <a:pt x="22" y="861"/>
                    </a:cubicBezTo>
                    <a:cubicBezTo>
                      <a:pt x="128" y="904"/>
                      <a:pt x="288" y="893"/>
                      <a:pt x="330" y="808"/>
                    </a:cubicBezTo>
                    <a:cubicBezTo>
                      <a:pt x="425" y="628"/>
                      <a:pt x="213" y="43"/>
                      <a:pt x="128" y="22"/>
                    </a:cubicBezTo>
                    <a:close/>
                  </a:path>
                </a:pathLst>
              </a:custGeom>
              <a:solidFill>
                <a:srgbClr val="C476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51"/>
              <p:cNvSpPr/>
              <p:nvPr/>
            </p:nvSpPr>
            <p:spPr>
              <a:xfrm>
                <a:off x="5362850" y="3485800"/>
                <a:ext cx="17025" cy="15175"/>
              </a:xfrm>
              <a:custGeom>
                <a:avLst/>
                <a:gdLst/>
                <a:ahLst/>
                <a:cxnLst/>
                <a:rect l="l" t="t" r="r" b="b"/>
                <a:pathLst>
                  <a:path w="681" h="607" extrusionOk="0">
                    <a:moveTo>
                      <a:pt x="343" y="0"/>
                    </a:moveTo>
                    <a:cubicBezTo>
                      <a:pt x="211" y="0"/>
                      <a:pt x="87" y="81"/>
                      <a:pt x="43" y="213"/>
                    </a:cubicBezTo>
                    <a:cubicBezTo>
                      <a:pt x="1" y="372"/>
                      <a:pt x="86" y="542"/>
                      <a:pt x="256" y="595"/>
                    </a:cubicBezTo>
                    <a:cubicBezTo>
                      <a:pt x="283" y="603"/>
                      <a:pt x="311" y="606"/>
                      <a:pt x="338" y="606"/>
                    </a:cubicBezTo>
                    <a:cubicBezTo>
                      <a:pt x="469" y="606"/>
                      <a:pt x="592" y="525"/>
                      <a:pt x="627" y="393"/>
                    </a:cubicBezTo>
                    <a:cubicBezTo>
                      <a:pt x="680" y="223"/>
                      <a:pt x="584" y="64"/>
                      <a:pt x="426" y="11"/>
                    </a:cubicBezTo>
                    <a:cubicBezTo>
                      <a:pt x="398" y="4"/>
                      <a:pt x="370" y="0"/>
                      <a:pt x="343" y="0"/>
                    </a:cubicBezTo>
                    <a:close/>
                  </a:path>
                </a:pathLst>
              </a:custGeom>
              <a:solidFill>
                <a:srgbClr val="C476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51"/>
              <p:cNvSpPr/>
              <p:nvPr/>
            </p:nvSpPr>
            <p:spPr>
              <a:xfrm>
                <a:off x="5374000" y="3505700"/>
                <a:ext cx="17025" cy="9600"/>
              </a:xfrm>
              <a:custGeom>
                <a:avLst/>
                <a:gdLst/>
                <a:ahLst/>
                <a:cxnLst/>
                <a:rect l="l" t="t" r="r" b="b"/>
                <a:pathLst>
                  <a:path w="681" h="384" extrusionOk="0">
                    <a:moveTo>
                      <a:pt x="107" y="1"/>
                    </a:moveTo>
                    <a:lnTo>
                      <a:pt x="1" y="65"/>
                    </a:lnTo>
                    <a:cubicBezTo>
                      <a:pt x="120" y="240"/>
                      <a:pt x="328" y="383"/>
                      <a:pt x="548" y="383"/>
                    </a:cubicBezTo>
                    <a:cubicBezTo>
                      <a:pt x="581" y="383"/>
                      <a:pt x="615" y="380"/>
                      <a:pt x="648" y="373"/>
                    </a:cubicBezTo>
                    <a:lnTo>
                      <a:pt x="680" y="245"/>
                    </a:lnTo>
                    <a:lnTo>
                      <a:pt x="680" y="245"/>
                    </a:lnTo>
                    <a:cubicBezTo>
                      <a:pt x="636" y="259"/>
                      <a:pt x="593" y="266"/>
                      <a:pt x="550" y="266"/>
                    </a:cubicBezTo>
                    <a:cubicBezTo>
                      <a:pt x="366" y="266"/>
                      <a:pt x="201" y="148"/>
                      <a:pt x="107" y="1"/>
                    </a:cubicBezTo>
                    <a:close/>
                  </a:path>
                </a:pathLst>
              </a:custGeom>
              <a:solidFill>
                <a:srgbClr val="C476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1"/>
              <p:cNvSpPr/>
              <p:nvPr/>
            </p:nvSpPr>
            <p:spPr>
              <a:xfrm>
                <a:off x="5344525" y="3520325"/>
                <a:ext cx="19675" cy="23375"/>
              </a:xfrm>
              <a:custGeom>
                <a:avLst/>
                <a:gdLst/>
                <a:ahLst/>
                <a:cxnLst/>
                <a:rect l="l" t="t" r="r" b="b"/>
                <a:pathLst>
                  <a:path w="787" h="935" extrusionOk="0">
                    <a:moveTo>
                      <a:pt x="786" y="478"/>
                    </a:moveTo>
                    <a:cubicBezTo>
                      <a:pt x="786" y="478"/>
                      <a:pt x="288" y="298"/>
                      <a:pt x="1" y="0"/>
                    </a:cubicBezTo>
                    <a:cubicBezTo>
                      <a:pt x="1" y="0"/>
                      <a:pt x="1" y="722"/>
                      <a:pt x="649" y="935"/>
                    </a:cubicBezTo>
                    <a:close/>
                  </a:path>
                </a:pathLst>
              </a:custGeom>
              <a:solidFill>
                <a:srgbClr val="C476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1"/>
              <p:cNvSpPr/>
              <p:nvPr/>
            </p:nvSpPr>
            <p:spPr>
              <a:xfrm>
                <a:off x="5226925" y="3557500"/>
                <a:ext cx="76750" cy="207625"/>
              </a:xfrm>
              <a:custGeom>
                <a:avLst/>
                <a:gdLst/>
                <a:ahLst/>
                <a:cxnLst/>
                <a:rect l="l" t="t" r="r" b="b"/>
                <a:pathLst>
                  <a:path w="3070" h="8305" extrusionOk="0">
                    <a:moveTo>
                      <a:pt x="2995" y="21"/>
                    </a:moveTo>
                    <a:cubicBezTo>
                      <a:pt x="3069" y="21"/>
                      <a:pt x="2995" y="116"/>
                      <a:pt x="2963" y="201"/>
                    </a:cubicBezTo>
                    <a:cubicBezTo>
                      <a:pt x="2613" y="1221"/>
                      <a:pt x="2496" y="2644"/>
                      <a:pt x="2326" y="3939"/>
                    </a:cubicBezTo>
                    <a:cubicBezTo>
                      <a:pt x="2146" y="5299"/>
                      <a:pt x="1944" y="6775"/>
                      <a:pt x="1912" y="8230"/>
                    </a:cubicBezTo>
                    <a:cubicBezTo>
                      <a:pt x="1870" y="8304"/>
                      <a:pt x="1816" y="8187"/>
                      <a:pt x="1806" y="8177"/>
                    </a:cubicBezTo>
                    <a:cubicBezTo>
                      <a:pt x="1498" y="7943"/>
                      <a:pt x="1211" y="7677"/>
                      <a:pt x="914" y="7391"/>
                    </a:cubicBezTo>
                    <a:cubicBezTo>
                      <a:pt x="617" y="7094"/>
                      <a:pt x="256" y="6658"/>
                      <a:pt x="160" y="6233"/>
                    </a:cubicBezTo>
                    <a:cubicBezTo>
                      <a:pt x="1" y="5628"/>
                      <a:pt x="329" y="4906"/>
                      <a:pt x="574" y="4258"/>
                    </a:cubicBezTo>
                    <a:cubicBezTo>
                      <a:pt x="967" y="3196"/>
                      <a:pt x="1339" y="2358"/>
                      <a:pt x="1827" y="1369"/>
                    </a:cubicBezTo>
                    <a:cubicBezTo>
                      <a:pt x="1922" y="1168"/>
                      <a:pt x="2040" y="923"/>
                      <a:pt x="2167" y="701"/>
                    </a:cubicBezTo>
                    <a:cubicBezTo>
                      <a:pt x="2358" y="371"/>
                      <a:pt x="2581" y="0"/>
                      <a:pt x="2995" y="21"/>
                    </a:cubicBezTo>
                    <a:close/>
                  </a:path>
                </a:pathLst>
              </a:custGeom>
              <a:solidFill>
                <a:srgbClr val="69A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1"/>
              <p:cNvSpPr/>
              <p:nvPr/>
            </p:nvSpPr>
            <p:spPr>
              <a:xfrm>
                <a:off x="5266750" y="3545525"/>
                <a:ext cx="127450" cy="250650"/>
              </a:xfrm>
              <a:custGeom>
                <a:avLst/>
                <a:gdLst/>
                <a:ahLst/>
                <a:cxnLst/>
                <a:rect l="l" t="t" r="r" b="b"/>
                <a:pathLst>
                  <a:path w="5098" h="10026" extrusionOk="0">
                    <a:moveTo>
                      <a:pt x="659" y="9813"/>
                    </a:moveTo>
                    <a:cubicBezTo>
                      <a:pt x="1912" y="10015"/>
                      <a:pt x="3335" y="10025"/>
                      <a:pt x="4598" y="9930"/>
                    </a:cubicBezTo>
                    <a:cubicBezTo>
                      <a:pt x="4524" y="8125"/>
                      <a:pt x="4928" y="6436"/>
                      <a:pt x="5013" y="4642"/>
                    </a:cubicBezTo>
                    <a:cubicBezTo>
                      <a:pt x="5098" y="2825"/>
                      <a:pt x="4492" y="1211"/>
                      <a:pt x="3451" y="425"/>
                    </a:cubicBezTo>
                    <a:cubicBezTo>
                      <a:pt x="3197" y="234"/>
                      <a:pt x="2783" y="54"/>
                      <a:pt x="2379" y="22"/>
                    </a:cubicBezTo>
                    <a:cubicBezTo>
                      <a:pt x="2231" y="12"/>
                      <a:pt x="1933" y="1"/>
                      <a:pt x="1763" y="64"/>
                    </a:cubicBezTo>
                    <a:cubicBezTo>
                      <a:pt x="1136" y="267"/>
                      <a:pt x="797" y="1116"/>
                      <a:pt x="617" y="1827"/>
                    </a:cubicBezTo>
                    <a:cubicBezTo>
                      <a:pt x="1" y="4185"/>
                      <a:pt x="329" y="7530"/>
                      <a:pt x="659" y="9813"/>
                    </a:cubicBezTo>
                    <a:close/>
                  </a:path>
                </a:pathLst>
              </a:custGeom>
              <a:solidFill>
                <a:srgbClr val="F9D8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1"/>
              <p:cNvSpPr/>
              <p:nvPr/>
            </p:nvSpPr>
            <p:spPr>
              <a:xfrm>
                <a:off x="5239150" y="3539425"/>
                <a:ext cx="140200" cy="323125"/>
              </a:xfrm>
              <a:custGeom>
                <a:avLst/>
                <a:gdLst/>
                <a:ahLst/>
                <a:cxnLst/>
                <a:rect l="l" t="t" r="r" b="b"/>
                <a:pathLst>
                  <a:path w="5608" h="12925" extrusionOk="0">
                    <a:moveTo>
                      <a:pt x="0" y="12150"/>
                    </a:moveTo>
                    <a:cubicBezTo>
                      <a:pt x="1275" y="12500"/>
                      <a:pt x="2591" y="12808"/>
                      <a:pt x="4099" y="12924"/>
                    </a:cubicBezTo>
                    <a:cubicBezTo>
                      <a:pt x="4619" y="11215"/>
                      <a:pt x="5044" y="9229"/>
                      <a:pt x="5310" y="6904"/>
                    </a:cubicBezTo>
                    <a:cubicBezTo>
                      <a:pt x="5565" y="4737"/>
                      <a:pt x="5607" y="2029"/>
                      <a:pt x="4492" y="787"/>
                    </a:cubicBezTo>
                    <a:cubicBezTo>
                      <a:pt x="4184" y="457"/>
                      <a:pt x="3536" y="1"/>
                      <a:pt x="2910" y="235"/>
                    </a:cubicBezTo>
                    <a:cubicBezTo>
                      <a:pt x="2793" y="287"/>
                      <a:pt x="2602" y="415"/>
                      <a:pt x="2495" y="511"/>
                    </a:cubicBezTo>
                    <a:cubicBezTo>
                      <a:pt x="1933" y="1042"/>
                      <a:pt x="1614" y="1997"/>
                      <a:pt x="1423" y="2985"/>
                    </a:cubicBezTo>
                    <a:cubicBezTo>
                      <a:pt x="1221" y="3983"/>
                      <a:pt x="1115" y="5087"/>
                      <a:pt x="966" y="6054"/>
                    </a:cubicBezTo>
                    <a:cubicBezTo>
                      <a:pt x="626" y="8199"/>
                      <a:pt x="223" y="10142"/>
                      <a:pt x="0" y="12150"/>
                    </a:cubicBezTo>
                    <a:close/>
                  </a:path>
                </a:pathLst>
              </a:custGeom>
              <a:solidFill>
                <a:srgbClr val="2C8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1"/>
              <p:cNvSpPr/>
              <p:nvPr/>
            </p:nvSpPr>
            <p:spPr>
              <a:xfrm>
                <a:off x="5250550" y="3795075"/>
                <a:ext cx="7200" cy="16500"/>
              </a:xfrm>
              <a:custGeom>
                <a:avLst/>
                <a:gdLst/>
                <a:ahLst/>
                <a:cxnLst/>
                <a:rect l="l" t="t" r="r" b="b"/>
                <a:pathLst>
                  <a:path w="288" h="660" extrusionOk="0">
                    <a:moveTo>
                      <a:pt x="255" y="22"/>
                    </a:moveTo>
                    <a:cubicBezTo>
                      <a:pt x="288" y="128"/>
                      <a:pt x="245" y="298"/>
                      <a:pt x="203" y="468"/>
                    </a:cubicBezTo>
                    <a:cubicBezTo>
                      <a:pt x="181" y="543"/>
                      <a:pt x="149" y="659"/>
                      <a:pt x="75" y="649"/>
                    </a:cubicBezTo>
                    <a:cubicBezTo>
                      <a:pt x="0" y="638"/>
                      <a:pt x="11" y="501"/>
                      <a:pt x="22" y="447"/>
                    </a:cubicBezTo>
                    <a:cubicBezTo>
                      <a:pt x="43" y="288"/>
                      <a:pt x="107" y="107"/>
                      <a:pt x="160" y="12"/>
                    </a:cubicBezTo>
                    <a:cubicBezTo>
                      <a:pt x="181" y="1"/>
                      <a:pt x="234" y="12"/>
                      <a:pt x="255"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51"/>
              <p:cNvSpPr/>
              <p:nvPr/>
            </p:nvSpPr>
            <p:spPr>
              <a:xfrm>
                <a:off x="5256675" y="3807575"/>
                <a:ext cx="7450" cy="9575"/>
              </a:xfrm>
              <a:custGeom>
                <a:avLst/>
                <a:gdLst/>
                <a:ahLst/>
                <a:cxnLst/>
                <a:rect l="l" t="t" r="r" b="b"/>
                <a:pathLst>
                  <a:path w="298" h="383" extrusionOk="0">
                    <a:moveTo>
                      <a:pt x="127" y="11"/>
                    </a:moveTo>
                    <a:cubicBezTo>
                      <a:pt x="297" y="1"/>
                      <a:pt x="244" y="383"/>
                      <a:pt x="106" y="340"/>
                    </a:cubicBezTo>
                    <a:cubicBezTo>
                      <a:pt x="43" y="329"/>
                      <a:pt x="0" y="138"/>
                      <a:pt x="43" y="53"/>
                    </a:cubicBezTo>
                    <a:cubicBezTo>
                      <a:pt x="64" y="22"/>
                      <a:pt x="95" y="11"/>
                      <a:pt x="127"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51"/>
              <p:cNvSpPr/>
              <p:nvPr/>
            </p:nvSpPr>
            <p:spPr>
              <a:xfrm>
                <a:off x="5250550" y="3830950"/>
                <a:ext cx="5325" cy="9300"/>
              </a:xfrm>
              <a:custGeom>
                <a:avLst/>
                <a:gdLst/>
                <a:ahLst/>
                <a:cxnLst/>
                <a:rect l="l" t="t" r="r" b="b"/>
                <a:pathLst>
                  <a:path w="213" h="372" extrusionOk="0">
                    <a:moveTo>
                      <a:pt x="75" y="10"/>
                    </a:moveTo>
                    <a:cubicBezTo>
                      <a:pt x="139" y="0"/>
                      <a:pt x="181" y="74"/>
                      <a:pt x="203" y="159"/>
                    </a:cubicBezTo>
                    <a:cubicBezTo>
                      <a:pt x="213" y="234"/>
                      <a:pt x="203" y="371"/>
                      <a:pt x="118" y="361"/>
                    </a:cubicBezTo>
                    <a:cubicBezTo>
                      <a:pt x="85" y="350"/>
                      <a:pt x="43" y="297"/>
                      <a:pt x="22" y="223"/>
                    </a:cubicBezTo>
                    <a:cubicBezTo>
                      <a:pt x="11" y="138"/>
                      <a:pt x="0" y="21"/>
                      <a:pt x="75"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51"/>
              <p:cNvSpPr/>
              <p:nvPr/>
            </p:nvSpPr>
            <p:spPr>
              <a:xfrm>
                <a:off x="5294625" y="3526950"/>
                <a:ext cx="80475" cy="46500"/>
              </a:xfrm>
              <a:custGeom>
                <a:avLst/>
                <a:gdLst/>
                <a:ahLst/>
                <a:cxnLst/>
                <a:rect l="l" t="t" r="r" b="b"/>
                <a:pathLst>
                  <a:path w="3219" h="1860" extrusionOk="0">
                    <a:moveTo>
                      <a:pt x="2645" y="1721"/>
                    </a:moveTo>
                    <a:cubicBezTo>
                      <a:pt x="2517" y="1859"/>
                      <a:pt x="1031" y="1551"/>
                      <a:pt x="585" y="1466"/>
                    </a:cubicBezTo>
                    <a:cubicBezTo>
                      <a:pt x="404" y="1423"/>
                      <a:pt x="64" y="1360"/>
                      <a:pt x="43" y="1211"/>
                    </a:cubicBezTo>
                    <a:cubicBezTo>
                      <a:pt x="0" y="1041"/>
                      <a:pt x="542" y="255"/>
                      <a:pt x="722" y="160"/>
                    </a:cubicBezTo>
                    <a:cubicBezTo>
                      <a:pt x="1020" y="0"/>
                      <a:pt x="3218" y="1105"/>
                      <a:pt x="2645" y="1721"/>
                    </a:cubicBezTo>
                    <a:close/>
                  </a:path>
                </a:pathLst>
              </a:custGeom>
              <a:solidFill>
                <a:srgbClr val="69A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1"/>
              <p:cNvSpPr/>
              <p:nvPr/>
            </p:nvSpPr>
            <p:spPr>
              <a:xfrm>
                <a:off x="5462675" y="3689175"/>
                <a:ext cx="76225" cy="50450"/>
              </a:xfrm>
              <a:custGeom>
                <a:avLst/>
                <a:gdLst/>
                <a:ahLst/>
                <a:cxnLst/>
                <a:rect l="l" t="t" r="r" b="b"/>
                <a:pathLst>
                  <a:path w="3049" h="2018" extrusionOk="0">
                    <a:moveTo>
                      <a:pt x="1668" y="53"/>
                    </a:moveTo>
                    <a:cubicBezTo>
                      <a:pt x="1700" y="170"/>
                      <a:pt x="1848" y="446"/>
                      <a:pt x="1870" y="478"/>
                    </a:cubicBezTo>
                    <a:cubicBezTo>
                      <a:pt x="1891" y="499"/>
                      <a:pt x="1965" y="531"/>
                      <a:pt x="2018" y="563"/>
                    </a:cubicBezTo>
                    <a:cubicBezTo>
                      <a:pt x="2283" y="701"/>
                      <a:pt x="2538" y="775"/>
                      <a:pt x="2804" y="924"/>
                    </a:cubicBezTo>
                    <a:cubicBezTo>
                      <a:pt x="2889" y="966"/>
                      <a:pt x="3048" y="1051"/>
                      <a:pt x="3048" y="1179"/>
                    </a:cubicBezTo>
                    <a:cubicBezTo>
                      <a:pt x="3048" y="1264"/>
                      <a:pt x="2889" y="1327"/>
                      <a:pt x="2793" y="1296"/>
                    </a:cubicBezTo>
                    <a:cubicBezTo>
                      <a:pt x="2889" y="1466"/>
                      <a:pt x="2698" y="1582"/>
                      <a:pt x="2549" y="1529"/>
                    </a:cubicBezTo>
                    <a:cubicBezTo>
                      <a:pt x="2634" y="1657"/>
                      <a:pt x="2507" y="1827"/>
                      <a:pt x="2347" y="1763"/>
                    </a:cubicBezTo>
                    <a:cubicBezTo>
                      <a:pt x="2379" y="1858"/>
                      <a:pt x="2347" y="1922"/>
                      <a:pt x="2294" y="1964"/>
                    </a:cubicBezTo>
                    <a:cubicBezTo>
                      <a:pt x="2103" y="2018"/>
                      <a:pt x="1922" y="1975"/>
                      <a:pt x="1764" y="1943"/>
                    </a:cubicBezTo>
                    <a:cubicBezTo>
                      <a:pt x="1604" y="1922"/>
                      <a:pt x="1445" y="1879"/>
                      <a:pt x="1285" y="1837"/>
                    </a:cubicBezTo>
                    <a:cubicBezTo>
                      <a:pt x="1137" y="1806"/>
                      <a:pt x="978" y="1731"/>
                      <a:pt x="818" y="1710"/>
                    </a:cubicBezTo>
                    <a:cubicBezTo>
                      <a:pt x="648" y="1699"/>
                      <a:pt x="425" y="1742"/>
                      <a:pt x="266" y="1742"/>
                    </a:cubicBezTo>
                    <a:cubicBezTo>
                      <a:pt x="171" y="1306"/>
                      <a:pt x="96" y="881"/>
                      <a:pt x="1" y="435"/>
                    </a:cubicBezTo>
                    <a:cubicBezTo>
                      <a:pt x="181" y="435"/>
                      <a:pt x="351" y="414"/>
                      <a:pt x="510" y="361"/>
                    </a:cubicBezTo>
                    <a:cubicBezTo>
                      <a:pt x="754" y="287"/>
                      <a:pt x="956" y="117"/>
                      <a:pt x="1179" y="53"/>
                    </a:cubicBezTo>
                    <a:cubicBezTo>
                      <a:pt x="1349" y="0"/>
                      <a:pt x="1509" y="0"/>
                      <a:pt x="1668" y="53"/>
                    </a:cubicBezTo>
                    <a:close/>
                  </a:path>
                </a:pathLst>
              </a:custGeom>
              <a:solidFill>
                <a:srgbClr val="DB9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1"/>
              <p:cNvSpPr/>
              <p:nvPr/>
            </p:nvSpPr>
            <p:spPr>
              <a:xfrm>
                <a:off x="5286125" y="3556675"/>
                <a:ext cx="190100" cy="195950"/>
              </a:xfrm>
              <a:custGeom>
                <a:avLst/>
                <a:gdLst/>
                <a:ahLst/>
                <a:cxnLst/>
                <a:rect l="l" t="t" r="r" b="b"/>
                <a:pathLst>
                  <a:path w="7604" h="7838" extrusionOk="0">
                    <a:moveTo>
                      <a:pt x="7190" y="5661"/>
                    </a:moveTo>
                    <a:cubicBezTo>
                      <a:pt x="6287" y="5778"/>
                      <a:pt x="5374" y="5884"/>
                      <a:pt x="4387" y="5820"/>
                    </a:cubicBezTo>
                    <a:cubicBezTo>
                      <a:pt x="3908" y="4461"/>
                      <a:pt x="3314" y="2783"/>
                      <a:pt x="2709" y="1381"/>
                    </a:cubicBezTo>
                    <a:cubicBezTo>
                      <a:pt x="2518" y="914"/>
                      <a:pt x="2273" y="373"/>
                      <a:pt x="1848" y="213"/>
                    </a:cubicBezTo>
                    <a:cubicBezTo>
                      <a:pt x="1265" y="1"/>
                      <a:pt x="606" y="309"/>
                      <a:pt x="404" y="649"/>
                    </a:cubicBezTo>
                    <a:cubicBezTo>
                      <a:pt x="0" y="1318"/>
                      <a:pt x="404" y="2401"/>
                      <a:pt x="606" y="3049"/>
                    </a:cubicBezTo>
                    <a:cubicBezTo>
                      <a:pt x="914" y="4036"/>
                      <a:pt x="1328" y="5034"/>
                      <a:pt x="1753" y="5895"/>
                    </a:cubicBezTo>
                    <a:cubicBezTo>
                      <a:pt x="1965" y="6330"/>
                      <a:pt x="2199" y="6787"/>
                      <a:pt x="2507" y="7127"/>
                    </a:cubicBezTo>
                    <a:cubicBezTo>
                      <a:pt x="2985" y="7668"/>
                      <a:pt x="3653" y="7838"/>
                      <a:pt x="4567" y="7838"/>
                    </a:cubicBezTo>
                    <a:cubicBezTo>
                      <a:pt x="5703" y="7838"/>
                      <a:pt x="6680" y="7689"/>
                      <a:pt x="7604" y="7467"/>
                    </a:cubicBezTo>
                    <a:cubicBezTo>
                      <a:pt x="7445" y="6872"/>
                      <a:pt x="7307" y="6277"/>
                      <a:pt x="7190" y="5661"/>
                    </a:cubicBezTo>
                    <a:close/>
                  </a:path>
                </a:pathLst>
              </a:custGeom>
              <a:solidFill>
                <a:srgbClr val="69A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1"/>
              <p:cNvSpPr/>
              <p:nvPr/>
            </p:nvSpPr>
            <p:spPr>
              <a:xfrm>
                <a:off x="5374800" y="3692075"/>
                <a:ext cx="21000" cy="10125"/>
              </a:xfrm>
              <a:custGeom>
                <a:avLst/>
                <a:gdLst/>
                <a:ahLst/>
                <a:cxnLst/>
                <a:rect l="l" t="t" r="r" b="b"/>
                <a:pathLst>
                  <a:path w="840" h="405" extrusionOk="0">
                    <a:moveTo>
                      <a:pt x="701" y="1"/>
                    </a:moveTo>
                    <a:cubicBezTo>
                      <a:pt x="659" y="1"/>
                      <a:pt x="627" y="12"/>
                      <a:pt x="595" y="12"/>
                    </a:cubicBezTo>
                    <a:cubicBezTo>
                      <a:pt x="361" y="33"/>
                      <a:pt x="11" y="43"/>
                      <a:pt x="0" y="213"/>
                    </a:cubicBezTo>
                    <a:cubicBezTo>
                      <a:pt x="54" y="319"/>
                      <a:pt x="213" y="309"/>
                      <a:pt x="361" y="330"/>
                    </a:cubicBezTo>
                    <a:cubicBezTo>
                      <a:pt x="500" y="352"/>
                      <a:pt x="648" y="394"/>
                      <a:pt x="776" y="404"/>
                    </a:cubicBezTo>
                    <a:lnTo>
                      <a:pt x="840" y="404"/>
                    </a:lnTo>
                    <a:cubicBezTo>
                      <a:pt x="797" y="277"/>
                      <a:pt x="744" y="139"/>
                      <a:pt x="701" y="1"/>
                    </a:cubicBezTo>
                    <a:close/>
                  </a:path>
                </a:pathLst>
              </a:custGeom>
              <a:solidFill>
                <a:srgbClr val="2C8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1"/>
              <p:cNvSpPr/>
              <p:nvPr/>
            </p:nvSpPr>
            <p:spPr>
              <a:xfrm>
                <a:off x="5288000" y="3577400"/>
                <a:ext cx="6650" cy="16750"/>
              </a:xfrm>
              <a:custGeom>
                <a:avLst/>
                <a:gdLst/>
                <a:ahLst/>
                <a:cxnLst/>
                <a:rect l="l" t="t" r="r" b="b"/>
                <a:pathLst>
                  <a:path w="266" h="670" extrusionOk="0">
                    <a:moveTo>
                      <a:pt x="106" y="658"/>
                    </a:moveTo>
                    <a:cubicBezTo>
                      <a:pt x="170" y="585"/>
                      <a:pt x="213" y="404"/>
                      <a:pt x="244" y="234"/>
                    </a:cubicBezTo>
                    <a:cubicBezTo>
                      <a:pt x="255" y="160"/>
                      <a:pt x="265" y="32"/>
                      <a:pt x="201" y="21"/>
                    </a:cubicBezTo>
                    <a:cubicBezTo>
                      <a:pt x="128" y="0"/>
                      <a:pt x="85" y="127"/>
                      <a:pt x="64" y="181"/>
                    </a:cubicBezTo>
                    <a:cubicBezTo>
                      <a:pt x="21" y="330"/>
                      <a:pt x="0" y="531"/>
                      <a:pt x="10" y="637"/>
                    </a:cubicBezTo>
                    <a:cubicBezTo>
                      <a:pt x="32" y="658"/>
                      <a:pt x="74" y="669"/>
                      <a:pt x="106" y="6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1"/>
              <p:cNvSpPr/>
              <p:nvPr/>
            </p:nvSpPr>
            <p:spPr>
              <a:xfrm>
                <a:off x="5296750" y="3576075"/>
                <a:ext cx="7975" cy="9825"/>
              </a:xfrm>
              <a:custGeom>
                <a:avLst/>
                <a:gdLst/>
                <a:ahLst/>
                <a:cxnLst/>
                <a:rect l="l" t="t" r="r" b="b"/>
                <a:pathLst>
                  <a:path w="319" h="393" extrusionOk="0">
                    <a:moveTo>
                      <a:pt x="54" y="319"/>
                    </a:moveTo>
                    <a:cubicBezTo>
                      <a:pt x="213" y="393"/>
                      <a:pt x="319" y="43"/>
                      <a:pt x="181" y="11"/>
                    </a:cubicBezTo>
                    <a:cubicBezTo>
                      <a:pt x="117" y="0"/>
                      <a:pt x="0" y="159"/>
                      <a:pt x="0" y="244"/>
                    </a:cubicBezTo>
                    <a:cubicBezTo>
                      <a:pt x="0" y="287"/>
                      <a:pt x="32" y="308"/>
                      <a:pt x="54" y="3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1"/>
              <p:cNvSpPr/>
              <p:nvPr/>
            </p:nvSpPr>
            <p:spPr>
              <a:xfrm>
                <a:off x="5560900" y="4173675"/>
                <a:ext cx="62400" cy="65600"/>
              </a:xfrm>
              <a:custGeom>
                <a:avLst/>
                <a:gdLst/>
                <a:ahLst/>
                <a:cxnLst/>
                <a:rect l="l" t="t" r="r" b="b"/>
                <a:pathLst>
                  <a:path w="2496" h="2624" extrusionOk="0">
                    <a:moveTo>
                      <a:pt x="2295" y="0"/>
                    </a:moveTo>
                    <a:lnTo>
                      <a:pt x="2496" y="1923"/>
                    </a:lnTo>
                    <a:lnTo>
                      <a:pt x="1084" y="2624"/>
                    </a:lnTo>
                    <a:cubicBezTo>
                      <a:pt x="1084" y="2624"/>
                      <a:pt x="1" y="2060"/>
                      <a:pt x="181" y="1965"/>
                    </a:cubicBezTo>
                    <a:cubicBezTo>
                      <a:pt x="266" y="1923"/>
                      <a:pt x="585" y="1774"/>
                      <a:pt x="659" y="1487"/>
                    </a:cubicBezTo>
                    <a:cubicBezTo>
                      <a:pt x="776" y="998"/>
                      <a:pt x="585" y="117"/>
                      <a:pt x="585" y="117"/>
                    </a:cubicBezTo>
                    <a:close/>
                  </a:path>
                </a:pathLst>
              </a:custGeom>
              <a:solidFill>
                <a:srgbClr val="DB9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1"/>
              <p:cNvSpPr/>
              <p:nvPr/>
            </p:nvSpPr>
            <p:spPr>
              <a:xfrm>
                <a:off x="5524000" y="4215625"/>
                <a:ext cx="101700" cy="34125"/>
              </a:xfrm>
              <a:custGeom>
                <a:avLst/>
                <a:gdLst/>
                <a:ahLst/>
                <a:cxnLst/>
                <a:rect l="l" t="t" r="r" b="b"/>
                <a:pathLst>
                  <a:path w="4068" h="1365" extrusionOk="0">
                    <a:moveTo>
                      <a:pt x="3941" y="0"/>
                    </a:moveTo>
                    <a:cubicBezTo>
                      <a:pt x="3653" y="245"/>
                      <a:pt x="3271" y="404"/>
                      <a:pt x="2857" y="404"/>
                    </a:cubicBezTo>
                    <a:cubicBezTo>
                      <a:pt x="2475" y="404"/>
                      <a:pt x="2305" y="255"/>
                      <a:pt x="2018" y="21"/>
                    </a:cubicBezTo>
                    <a:lnTo>
                      <a:pt x="2018" y="32"/>
                    </a:lnTo>
                    <a:cubicBezTo>
                      <a:pt x="1944" y="181"/>
                      <a:pt x="1031" y="276"/>
                      <a:pt x="861" y="351"/>
                    </a:cubicBezTo>
                    <a:lnTo>
                      <a:pt x="670" y="415"/>
                    </a:lnTo>
                    <a:cubicBezTo>
                      <a:pt x="616" y="436"/>
                      <a:pt x="564" y="457"/>
                      <a:pt x="521" y="467"/>
                    </a:cubicBezTo>
                    <a:cubicBezTo>
                      <a:pt x="500" y="478"/>
                      <a:pt x="479" y="489"/>
                      <a:pt x="468" y="500"/>
                    </a:cubicBezTo>
                    <a:lnTo>
                      <a:pt x="457" y="500"/>
                    </a:lnTo>
                    <a:cubicBezTo>
                      <a:pt x="436" y="510"/>
                      <a:pt x="425" y="510"/>
                      <a:pt x="404" y="521"/>
                    </a:cubicBezTo>
                    <a:cubicBezTo>
                      <a:pt x="404" y="531"/>
                      <a:pt x="394" y="531"/>
                      <a:pt x="383" y="531"/>
                    </a:cubicBezTo>
                    <a:cubicBezTo>
                      <a:pt x="372" y="542"/>
                      <a:pt x="361" y="542"/>
                      <a:pt x="351" y="552"/>
                    </a:cubicBezTo>
                    <a:cubicBezTo>
                      <a:pt x="340" y="563"/>
                      <a:pt x="330" y="563"/>
                      <a:pt x="330" y="574"/>
                    </a:cubicBezTo>
                    <a:cubicBezTo>
                      <a:pt x="319" y="574"/>
                      <a:pt x="309" y="585"/>
                      <a:pt x="298" y="595"/>
                    </a:cubicBezTo>
                    <a:cubicBezTo>
                      <a:pt x="255" y="627"/>
                      <a:pt x="213" y="670"/>
                      <a:pt x="170" y="722"/>
                    </a:cubicBezTo>
                    <a:cubicBezTo>
                      <a:pt x="64" y="882"/>
                      <a:pt x="0" y="1105"/>
                      <a:pt x="107" y="1338"/>
                    </a:cubicBezTo>
                    <a:cubicBezTo>
                      <a:pt x="107" y="1338"/>
                      <a:pt x="383" y="1349"/>
                      <a:pt x="521" y="1349"/>
                    </a:cubicBezTo>
                    <a:cubicBezTo>
                      <a:pt x="564" y="1349"/>
                      <a:pt x="606" y="1349"/>
                      <a:pt x="649" y="1359"/>
                    </a:cubicBezTo>
                    <a:lnTo>
                      <a:pt x="701" y="1359"/>
                    </a:lnTo>
                    <a:cubicBezTo>
                      <a:pt x="970" y="1363"/>
                      <a:pt x="1295" y="1364"/>
                      <a:pt x="1639" y="1364"/>
                    </a:cubicBezTo>
                    <a:cubicBezTo>
                      <a:pt x="2326" y="1364"/>
                      <a:pt x="3091" y="1359"/>
                      <a:pt x="3643" y="1359"/>
                    </a:cubicBezTo>
                    <a:cubicBezTo>
                      <a:pt x="3703" y="1359"/>
                      <a:pt x="3771" y="1363"/>
                      <a:pt x="3833" y="1363"/>
                    </a:cubicBezTo>
                    <a:cubicBezTo>
                      <a:pt x="3928" y="1363"/>
                      <a:pt x="4010" y="1355"/>
                      <a:pt x="4036" y="1317"/>
                    </a:cubicBezTo>
                    <a:cubicBezTo>
                      <a:pt x="4047" y="1307"/>
                      <a:pt x="4057" y="1286"/>
                      <a:pt x="4057" y="1274"/>
                    </a:cubicBezTo>
                    <a:cubicBezTo>
                      <a:pt x="4068" y="1211"/>
                      <a:pt x="4057" y="1116"/>
                      <a:pt x="4047" y="1031"/>
                    </a:cubicBezTo>
                    <a:cubicBezTo>
                      <a:pt x="4026" y="786"/>
                      <a:pt x="3983" y="382"/>
                      <a:pt x="3941" y="0"/>
                    </a:cubicBezTo>
                    <a:close/>
                  </a:path>
                </a:pathLst>
              </a:custGeom>
              <a:solidFill>
                <a:srgbClr val="7C7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1"/>
              <p:cNvSpPr/>
              <p:nvPr/>
            </p:nvSpPr>
            <p:spPr>
              <a:xfrm>
                <a:off x="5554250" y="3773600"/>
                <a:ext cx="77825" cy="443625"/>
              </a:xfrm>
              <a:custGeom>
                <a:avLst/>
                <a:gdLst/>
                <a:ahLst/>
                <a:cxnLst/>
                <a:rect l="l" t="t" r="r" b="b"/>
                <a:pathLst>
                  <a:path w="3113" h="17745" extrusionOk="0">
                    <a:moveTo>
                      <a:pt x="1594" y="0"/>
                    </a:moveTo>
                    <a:lnTo>
                      <a:pt x="1647" y="0"/>
                    </a:lnTo>
                    <a:cubicBezTo>
                      <a:pt x="1636" y="2846"/>
                      <a:pt x="2061" y="5533"/>
                      <a:pt x="2285" y="8262"/>
                    </a:cubicBezTo>
                    <a:cubicBezTo>
                      <a:pt x="2507" y="10981"/>
                      <a:pt x="2837" y="14931"/>
                      <a:pt x="3113" y="17628"/>
                    </a:cubicBezTo>
                    <a:cubicBezTo>
                      <a:pt x="2093" y="17745"/>
                      <a:pt x="1031" y="17617"/>
                      <a:pt x="86" y="17511"/>
                    </a:cubicBezTo>
                    <a:cubicBezTo>
                      <a:pt x="1" y="16099"/>
                      <a:pt x="107" y="13370"/>
                      <a:pt x="128" y="11925"/>
                    </a:cubicBezTo>
                    <a:cubicBezTo>
                      <a:pt x="150" y="10545"/>
                      <a:pt x="213" y="9143"/>
                      <a:pt x="404" y="7784"/>
                    </a:cubicBezTo>
                    <a:cubicBezTo>
                      <a:pt x="723" y="5511"/>
                      <a:pt x="999" y="3302"/>
                      <a:pt x="1371" y="1009"/>
                    </a:cubicBezTo>
                    <a:cubicBezTo>
                      <a:pt x="1424" y="669"/>
                      <a:pt x="1456" y="223"/>
                      <a:pt x="1594" y="0"/>
                    </a:cubicBezTo>
                    <a:close/>
                  </a:path>
                </a:pathLst>
              </a:custGeom>
              <a:solidFill>
                <a:srgbClr val="69A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1"/>
              <p:cNvSpPr/>
              <p:nvPr/>
            </p:nvSpPr>
            <p:spPr>
              <a:xfrm>
                <a:off x="5583475" y="3781550"/>
                <a:ext cx="44625" cy="390550"/>
              </a:xfrm>
              <a:custGeom>
                <a:avLst/>
                <a:gdLst/>
                <a:ahLst/>
                <a:cxnLst/>
                <a:rect l="l" t="t" r="r" b="b"/>
                <a:pathLst>
                  <a:path w="1785" h="15622" extrusionOk="0">
                    <a:moveTo>
                      <a:pt x="308" y="1"/>
                    </a:moveTo>
                    <a:cubicBezTo>
                      <a:pt x="330" y="1"/>
                      <a:pt x="330" y="11"/>
                      <a:pt x="340" y="22"/>
                    </a:cubicBezTo>
                    <a:cubicBezTo>
                      <a:pt x="786" y="5268"/>
                      <a:pt x="1338" y="10578"/>
                      <a:pt x="1784" y="15622"/>
                    </a:cubicBezTo>
                    <a:cubicBezTo>
                      <a:pt x="1062" y="13466"/>
                      <a:pt x="776" y="10939"/>
                      <a:pt x="404" y="8241"/>
                    </a:cubicBezTo>
                    <a:cubicBezTo>
                      <a:pt x="149" y="6415"/>
                      <a:pt x="0" y="4216"/>
                      <a:pt x="85" y="2018"/>
                    </a:cubicBezTo>
                    <a:cubicBezTo>
                      <a:pt x="117" y="1307"/>
                      <a:pt x="181" y="648"/>
                      <a:pt x="308" y="1"/>
                    </a:cubicBezTo>
                    <a:close/>
                  </a:path>
                </a:pathLst>
              </a:custGeom>
              <a:solidFill>
                <a:srgbClr val="2C8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1"/>
              <p:cNvSpPr/>
              <p:nvPr/>
            </p:nvSpPr>
            <p:spPr>
              <a:xfrm>
                <a:off x="5560900" y="4184825"/>
                <a:ext cx="5350" cy="16750"/>
              </a:xfrm>
              <a:custGeom>
                <a:avLst/>
                <a:gdLst/>
                <a:ahLst/>
                <a:cxnLst/>
                <a:rect l="l" t="t" r="r" b="b"/>
                <a:pathLst>
                  <a:path w="214" h="670" extrusionOk="0">
                    <a:moveTo>
                      <a:pt x="117" y="0"/>
                    </a:moveTo>
                    <a:cubicBezTo>
                      <a:pt x="181" y="85"/>
                      <a:pt x="202" y="266"/>
                      <a:pt x="202" y="446"/>
                    </a:cubicBezTo>
                    <a:cubicBezTo>
                      <a:pt x="213" y="521"/>
                      <a:pt x="213" y="648"/>
                      <a:pt x="138" y="659"/>
                    </a:cubicBezTo>
                    <a:cubicBezTo>
                      <a:pt x="65" y="670"/>
                      <a:pt x="32" y="531"/>
                      <a:pt x="32" y="479"/>
                    </a:cubicBezTo>
                    <a:cubicBezTo>
                      <a:pt x="1" y="319"/>
                      <a:pt x="1" y="128"/>
                      <a:pt x="32" y="22"/>
                    </a:cubicBezTo>
                    <a:cubicBezTo>
                      <a:pt x="43" y="0"/>
                      <a:pt x="96" y="0"/>
                      <a:pt x="1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1"/>
              <p:cNvSpPr/>
              <p:nvPr/>
            </p:nvSpPr>
            <p:spPr>
              <a:xfrm>
                <a:off x="5568350" y="4194125"/>
                <a:ext cx="7700" cy="9575"/>
              </a:xfrm>
              <a:custGeom>
                <a:avLst/>
                <a:gdLst/>
                <a:ahLst/>
                <a:cxnLst/>
                <a:rect l="l" t="t" r="r" b="b"/>
                <a:pathLst>
                  <a:path w="308" h="383" extrusionOk="0">
                    <a:moveTo>
                      <a:pt x="74" y="53"/>
                    </a:moveTo>
                    <a:cubicBezTo>
                      <a:pt x="244" y="0"/>
                      <a:pt x="308" y="372"/>
                      <a:pt x="159" y="383"/>
                    </a:cubicBezTo>
                    <a:cubicBezTo>
                      <a:pt x="95" y="383"/>
                      <a:pt x="0" y="213"/>
                      <a:pt x="21" y="128"/>
                    </a:cubicBezTo>
                    <a:cubicBezTo>
                      <a:pt x="21" y="96"/>
                      <a:pt x="53" y="64"/>
                      <a:pt x="74" y="5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1"/>
              <p:cNvSpPr/>
              <p:nvPr/>
            </p:nvSpPr>
            <p:spPr>
              <a:xfrm>
                <a:off x="5634975" y="4173675"/>
                <a:ext cx="62425" cy="65600"/>
              </a:xfrm>
              <a:custGeom>
                <a:avLst/>
                <a:gdLst/>
                <a:ahLst/>
                <a:cxnLst/>
                <a:rect l="l" t="t" r="r" b="b"/>
                <a:pathLst>
                  <a:path w="2497" h="2624" extrusionOk="0">
                    <a:moveTo>
                      <a:pt x="2305" y="0"/>
                    </a:moveTo>
                    <a:lnTo>
                      <a:pt x="2496" y="1923"/>
                    </a:lnTo>
                    <a:lnTo>
                      <a:pt x="1083" y="2624"/>
                    </a:lnTo>
                    <a:cubicBezTo>
                      <a:pt x="1083" y="2624"/>
                      <a:pt x="0" y="2060"/>
                      <a:pt x="191" y="1965"/>
                    </a:cubicBezTo>
                    <a:cubicBezTo>
                      <a:pt x="266" y="1923"/>
                      <a:pt x="585" y="1774"/>
                      <a:pt x="659" y="1487"/>
                    </a:cubicBezTo>
                    <a:cubicBezTo>
                      <a:pt x="776" y="998"/>
                      <a:pt x="585" y="117"/>
                      <a:pt x="585" y="117"/>
                    </a:cubicBezTo>
                    <a:close/>
                  </a:path>
                </a:pathLst>
              </a:custGeom>
              <a:solidFill>
                <a:srgbClr val="DB9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1"/>
              <p:cNvSpPr/>
              <p:nvPr/>
            </p:nvSpPr>
            <p:spPr>
              <a:xfrm>
                <a:off x="5598075" y="4215625"/>
                <a:ext cx="101700" cy="34125"/>
              </a:xfrm>
              <a:custGeom>
                <a:avLst/>
                <a:gdLst/>
                <a:ahLst/>
                <a:cxnLst/>
                <a:rect l="l" t="t" r="r" b="b"/>
                <a:pathLst>
                  <a:path w="4068" h="1365" extrusionOk="0">
                    <a:moveTo>
                      <a:pt x="3940" y="0"/>
                    </a:moveTo>
                    <a:cubicBezTo>
                      <a:pt x="3654" y="245"/>
                      <a:pt x="3271" y="404"/>
                      <a:pt x="2868" y="404"/>
                    </a:cubicBezTo>
                    <a:cubicBezTo>
                      <a:pt x="2474" y="404"/>
                      <a:pt x="2305" y="255"/>
                      <a:pt x="2018" y="21"/>
                    </a:cubicBezTo>
                    <a:lnTo>
                      <a:pt x="2018" y="32"/>
                    </a:lnTo>
                    <a:cubicBezTo>
                      <a:pt x="1943" y="181"/>
                      <a:pt x="1030" y="276"/>
                      <a:pt x="860" y="351"/>
                    </a:cubicBezTo>
                    <a:lnTo>
                      <a:pt x="669" y="415"/>
                    </a:lnTo>
                    <a:cubicBezTo>
                      <a:pt x="616" y="436"/>
                      <a:pt x="574" y="457"/>
                      <a:pt x="520" y="467"/>
                    </a:cubicBezTo>
                    <a:cubicBezTo>
                      <a:pt x="499" y="478"/>
                      <a:pt x="489" y="489"/>
                      <a:pt x="468" y="500"/>
                    </a:cubicBezTo>
                    <a:lnTo>
                      <a:pt x="457" y="500"/>
                    </a:lnTo>
                    <a:cubicBezTo>
                      <a:pt x="436" y="510"/>
                      <a:pt x="425" y="510"/>
                      <a:pt x="414" y="521"/>
                    </a:cubicBezTo>
                    <a:cubicBezTo>
                      <a:pt x="404" y="531"/>
                      <a:pt x="393" y="531"/>
                      <a:pt x="393" y="531"/>
                    </a:cubicBezTo>
                    <a:cubicBezTo>
                      <a:pt x="372" y="542"/>
                      <a:pt x="362" y="542"/>
                      <a:pt x="351" y="552"/>
                    </a:cubicBezTo>
                    <a:lnTo>
                      <a:pt x="329" y="574"/>
                    </a:lnTo>
                    <a:cubicBezTo>
                      <a:pt x="319" y="574"/>
                      <a:pt x="308" y="585"/>
                      <a:pt x="298" y="595"/>
                    </a:cubicBezTo>
                    <a:cubicBezTo>
                      <a:pt x="255" y="627"/>
                      <a:pt x="213" y="670"/>
                      <a:pt x="181" y="722"/>
                    </a:cubicBezTo>
                    <a:cubicBezTo>
                      <a:pt x="64" y="882"/>
                      <a:pt x="1" y="1105"/>
                      <a:pt x="107" y="1338"/>
                    </a:cubicBezTo>
                    <a:cubicBezTo>
                      <a:pt x="107" y="1338"/>
                      <a:pt x="383" y="1349"/>
                      <a:pt x="532" y="1349"/>
                    </a:cubicBezTo>
                    <a:cubicBezTo>
                      <a:pt x="574" y="1349"/>
                      <a:pt x="616" y="1349"/>
                      <a:pt x="659" y="1359"/>
                    </a:cubicBezTo>
                    <a:lnTo>
                      <a:pt x="701" y="1359"/>
                    </a:lnTo>
                    <a:cubicBezTo>
                      <a:pt x="970" y="1363"/>
                      <a:pt x="1295" y="1364"/>
                      <a:pt x="1639" y="1364"/>
                    </a:cubicBezTo>
                    <a:cubicBezTo>
                      <a:pt x="2326" y="1364"/>
                      <a:pt x="3090" y="1359"/>
                      <a:pt x="3643" y="1359"/>
                    </a:cubicBezTo>
                    <a:cubicBezTo>
                      <a:pt x="3706" y="1359"/>
                      <a:pt x="3775" y="1363"/>
                      <a:pt x="3838" y="1363"/>
                    </a:cubicBezTo>
                    <a:cubicBezTo>
                      <a:pt x="3933" y="1363"/>
                      <a:pt x="4015" y="1355"/>
                      <a:pt x="4046" y="1317"/>
                    </a:cubicBezTo>
                    <a:cubicBezTo>
                      <a:pt x="4046" y="1307"/>
                      <a:pt x="4057" y="1286"/>
                      <a:pt x="4057" y="1274"/>
                    </a:cubicBezTo>
                    <a:cubicBezTo>
                      <a:pt x="4067" y="1211"/>
                      <a:pt x="4057" y="1116"/>
                      <a:pt x="4046" y="1031"/>
                    </a:cubicBezTo>
                    <a:cubicBezTo>
                      <a:pt x="4025" y="786"/>
                      <a:pt x="3982" y="382"/>
                      <a:pt x="3940" y="0"/>
                    </a:cubicBezTo>
                    <a:close/>
                  </a:path>
                </a:pathLst>
              </a:custGeom>
              <a:solidFill>
                <a:srgbClr val="A59A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1"/>
              <p:cNvSpPr/>
              <p:nvPr/>
            </p:nvSpPr>
            <p:spPr>
              <a:xfrm>
                <a:off x="5587175" y="3769075"/>
                <a:ext cx="123225" cy="446575"/>
              </a:xfrm>
              <a:custGeom>
                <a:avLst/>
                <a:gdLst/>
                <a:ahLst/>
                <a:cxnLst/>
                <a:rect l="l" t="t" r="r" b="b"/>
                <a:pathLst>
                  <a:path w="4929" h="17863" extrusionOk="0">
                    <a:moveTo>
                      <a:pt x="3941" y="0"/>
                    </a:moveTo>
                    <a:cubicBezTo>
                      <a:pt x="4631" y="840"/>
                      <a:pt x="4727" y="2369"/>
                      <a:pt x="4355" y="3611"/>
                    </a:cubicBezTo>
                    <a:cubicBezTo>
                      <a:pt x="4312" y="3771"/>
                      <a:pt x="4227" y="3929"/>
                      <a:pt x="4196" y="4078"/>
                    </a:cubicBezTo>
                    <a:cubicBezTo>
                      <a:pt x="4153" y="4312"/>
                      <a:pt x="4164" y="4588"/>
                      <a:pt x="4153" y="4854"/>
                    </a:cubicBezTo>
                    <a:cubicBezTo>
                      <a:pt x="4047" y="6563"/>
                      <a:pt x="3972" y="8677"/>
                      <a:pt x="4196" y="10301"/>
                    </a:cubicBezTo>
                    <a:cubicBezTo>
                      <a:pt x="4461" y="12266"/>
                      <a:pt x="4928" y="15398"/>
                      <a:pt x="4918" y="17448"/>
                    </a:cubicBezTo>
                    <a:cubicBezTo>
                      <a:pt x="3951" y="17618"/>
                      <a:pt x="3017" y="17809"/>
                      <a:pt x="1923" y="17862"/>
                    </a:cubicBezTo>
                    <a:cubicBezTo>
                      <a:pt x="1499" y="15346"/>
                      <a:pt x="723" y="11565"/>
                      <a:pt x="489" y="8793"/>
                    </a:cubicBezTo>
                    <a:cubicBezTo>
                      <a:pt x="256" y="6022"/>
                      <a:pt x="1" y="3101"/>
                      <a:pt x="97" y="202"/>
                    </a:cubicBezTo>
                    <a:cubicBezTo>
                      <a:pt x="1360" y="118"/>
                      <a:pt x="2624" y="33"/>
                      <a:pt x="3941" y="0"/>
                    </a:cubicBezTo>
                    <a:close/>
                  </a:path>
                </a:pathLst>
              </a:custGeom>
              <a:solidFill>
                <a:srgbClr val="69A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1"/>
              <p:cNvSpPr/>
              <p:nvPr/>
            </p:nvSpPr>
            <p:spPr>
              <a:xfrm>
                <a:off x="5687525" y="4197300"/>
                <a:ext cx="16775" cy="5075"/>
              </a:xfrm>
              <a:custGeom>
                <a:avLst/>
                <a:gdLst/>
                <a:ahLst/>
                <a:cxnLst/>
                <a:rect l="l" t="t" r="r" b="b"/>
                <a:pathLst>
                  <a:path w="671" h="203" extrusionOk="0">
                    <a:moveTo>
                      <a:pt x="659" y="53"/>
                    </a:moveTo>
                    <a:cubicBezTo>
                      <a:pt x="564" y="1"/>
                      <a:pt x="383" y="1"/>
                      <a:pt x="213" y="11"/>
                    </a:cubicBezTo>
                    <a:cubicBezTo>
                      <a:pt x="139" y="11"/>
                      <a:pt x="12" y="22"/>
                      <a:pt x="12" y="86"/>
                    </a:cubicBezTo>
                    <a:cubicBezTo>
                      <a:pt x="1" y="171"/>
                      <a:pt x="139" y="181"/>
                      <a:pt x="192" y="192"/>
                    </a:cubicBezTo>
                    <a:cubicBezTo>
                      <a:pt x="352" y="202"/>
                      <a:pt x="553" y="181"/>
                      <a:pt x="649" y="149"/>
                    </a:cubicBezTo>
                    <a:cubicBezTo>
                      <a:pt x="670" y="128"/>
                      <a:pt x="670" y="86"/>
                      <a:pt x="659" y="5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1"/>
              <p:cNvSpPr/>
              <p:nvPr/>
            </p:nvSpPr>
            <p:spPr>
              <a:xfrm>
                <a:off x="5684350" y="4188275"/>
                <a:ext cx="9575" cy="7200"/>
              </a:xfrm>
              <a:custGeom>
                <a:avLst/>
                <a:gdLst/>
                <a:ahLst/>
                <a:cxnLst/>
                <a:rect l="l" t="t" r="r" b="b"/>
                <a:pathLst>
                  <a:path w="383" h="288" extrusionOk="0">
                    <a:moveTo>
                      <a:pt x="340" y="202"/>
                    </a:moveTo>
                    <a:cubicBezTo>
                      <a:pt x="383" y="32"/>
                      <a:pt x="0" y="1"/>
                      <a:pt x="11" y="149"/>
                    </a:cubicBezTo>
                    <a:cubicBezTo>
                      <a:pt x="11" y="202"/>
                      <a:pt x="192" y="287"/>
                      <a:pt x="277" y="266"/>
                    </a:cubicBezTo>
                    <a:cubicBezTo>
                      <a:pt x="309" y="256"/>
                      <a:pt x="330" y="223"/>
                      <a:pt x="340" y="20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1"/>
              <p:cNvSpPr/>
              <p:nvPr/>
            </p:nvSpPr>
            <p:spPr>
              <a:xfrm>
                <a:off x="5612425" y="3994475"/>
                <a:ext cx="5325" cy="16750"/>
              </a:xfrm>
              <a:custGeom>
                <a:avLst/>
                <a:gdLst/>
                <a:ahLst/>
                <a:cxnLst/>
                <a:rect l="l" t="t" r="r" b="b"/>
                <a:pathLst>
                  <a:path w="213" h="670" extrusionOk="0">
                    <a:moveTo>
                      <a:pt x="116" y="11"/>
                    </a:moveTo>
                    <a:cubicBezTo>
                      <a:pt x="180" y="96"/>
                      <a:pt x="201" y="277"/>
                      <a:pt x="212" y="447"/>
                    </a:cubicBezTo>
                    <a:cubicBezTo>
                      <a:pt x="212" y="521"/>
                      <a:pt x="212" y="648"/>
                      <a:pt x="149" y="659"/>
                    </a:cubicBezTo>
                    <a:cubicBezTo>
                      <a:pt x="64" y="669"/>
                      <a:pt x="42" y="532"/>
                      <a:pt x="31" y="478"/>
                    </a:cubicBezTo>
                    <a:cubicBezTo>
                      <a:pt x="0" y="319"/>
                      <a:pt x="0" y="128"/>
                      <a:pt x="31" y="22"/>
                    </a:cubicBezTo>
                    <a:cubicBezTo>
                      <a:pt x="53" y="1"/>
                      <a:pt x="95" y="1"/>
                      <a:pt x="116"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1"/>
              <p:cNvSpPr/>
              <p:nvPr/>
            </p:nvSpPr>
            <p:spPr>
              <a:xfrm>
                <a:off x="5619850" y="4003750"/>
                <a:ext cx="7700" cy="9600"/>
              </a:xfrm>
              <a:custGeom>
                <a:avLst/>
                <a:gdLst/>
                <a:ahLst/>
                <a:cxnLst/>
                <a:rect l="l" t="t" r="r" b="b"/>
                <a:pathLst>
                  <a:path w="308" h="384" extrusionOk="0">
                    <a:moveTo>
                      <a:pt x="85" y="65"/>
                    </a:moveTo>
                    <a:cubicBezTo>
                      <a:pt x="244" y="1"/>
                      <a:pt x="308" y="373"/>
                      <a:pt x="159" y="383"/>
                    </a:cubicBezTo>
                    <a:cubicBezTo>
                      <a:pt x="107" y="383"/>
                      <a:pt x="0" y="224"/>
                      <a:pt x="22" y="128"/>
                    </a:cubicBezTo>
                    <a:cubicBezTo>
                      <a:pt x="22" y="97"/>
                      <a:pt x="53" y="76"/>
                      <a:pt x="85" y="6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51"/>
              <p:cNvSpPr/>
              <p:nvPr/>
            </p:nvSpPr>
            <p:spPr>
              <a:xfrm>
                <a:off x="5620375" y="4029000"/>
                <a:ext cx="7450" cy="9050"/>
              </a:xfrm>
              <a:custGeom>
                <a:avLst/>
                <a:gdLst/>
                <a:ahLst/>
                <a:cxnLst/>
                <a:rect l="l" t="t" r="r" b="b"/>
                <a:pathLst>
                  <a:path w="298" h="362" extrusionOk="0">
                    <a:moveTo>
                      <a:pt x="75" y="32"/>
                    </a:moveTo>
                    <a:cubicBezTo>
                      <a:pt x="128" y="0"/>
                      <a:pt x="192" y="64"/>
                      <a:pt x="234" y="138"/>
                    </a:cubicBezTo>
                    <a:cubicBezTo>
                      <a:pt x="266" y="201"/>
                      <a:pt x="298" y="340"/>
                      <a:pt x="213" y="350"/>
                    </a:cubicBezTo>
                    <a:cubicBezTo>
                      <a:pt x="181" y="361"/>
                      <a:pt x="117" y="319"/>
                      <a:pt x="86" y="255"/>
                    </a:cubicBezTo>
                    <a:cubicBezTo>
                      <a:pt x="43" y="180"/>
                      <a:pt x="1" y="64"/>
                      <a:pt x="75" y="3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1"/>
              <p:cNvSpPr/>
              <p:nvPr/>
            </p:nvSpPr>
            <p:spPr>
              <a:xfrm>
                <a:off x="5584800" y="3434550"/>
                <a:ext cx="74375" cy="111275"/>
              </a:xfrm>
              <a:custGeom>
                <a:avLst/>
                <a:gdLst/>
                <a:ahLst/>
                <a:cxnLst/>
                <a:rect l="l" t="t" r="r" b="b"/>
                <a:pathLst>
                  <a:path w="2975" h="4451" extrusionOk="0">
                    <a:moveTo>
                      <a:pt x="1296" y="3505"/>
                    </a:moveTo>
                    <a:cubicBezTo>
                      <a:pt x="775" y="3611"/>
                      <a:pt x="404" y="3474"/>
                      <a:pt x="255" y="2847"/>
                    </a:cubicBezTo>
                    <a:cubicBezTo>
                      <a:pt x="202" y="2624"/>
                      <a:pt x="171" y="2295"/>
                      <a:pt x="117" y="1997"/>
                    </a:cubicBezTo>
                    <a:cubicBezTo>
                      <a:pt x="22" y="1445"/>
                      <a:pt x="1" y="1031"/>
                      <a:pt x="202" y="680"/>
                    </a:cubicBezTo>
                    <a:cubicBezTo>
                      <a:pt x="329" y="447"/>
                      <a:pt x="563" y="267"/>
                      <a:pt x="765" y="149"/>
                    </a:cubicBezTo>
                    <a:cubicBezTo>
                      <a:pt x="978" y="33"/>
                      <a:pt x="1349" y="1"/>
                      <a:pt x="1540" y="12"/>
                    </a:cubicBezTo>
                    <a:cubicBezTo>
                      <a:pt x="2061" y="65"/>
                      <a:pt x="2634" y="553"/>
                      <a:pt x="2687" y="1254"/>
                    </a:cubicBezTo>
                    <a:cubicBezTo>
                      <a:pt x="2708" y="1530"/>
                      <a:pt x="2666" y="1785"/>
                      <a:pt x="2613" y="2018"/>
                    </a:cubicBezTo>
                    <a:cubicBezTo>
                      <a:pt x="2528" y="2391"/>
                      <a:pt x="2559" y="2656"/>
                      <a:pt x="2655" y="3080"/>
                    </a:cubicBezTo>
                    <a:cubicBezTo>
                      <a:pt x="2687" y="3261"/>
                      <a:pt x="2793" y="3644"/>
                      <a:pt x="2793" y="3644"/>
                    </a:cubicBezTo>
                    <a:cubicBezTo>
                      <a:pt x="2974" y="4238"/>
                      <a:pt x="1763" y="4451"/>
                      <a:pt x="1519" y="4206"/>
                    </a:cubicBezTo>
                    <a:close/>
                  </a:path>
                </a:pathLst>
              </a:custGeom>
              <a:solidFill>
                <a:srgbClr val="DB9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1"/>
              <p:cNvSpPr/>
              <p:nvPr/>
            </p:nvSpPr>
            <p:spPr>
              <a:xfrm>
                <a:off x="5582150" y="3412525"/>
                <a:ext cx="89475" cy="96675"/>
              </a:xfrm>
              <a:custGeom>
                <a:avLst/>
                <a:gdLst/>
                <a:ahLst/>
                <a:cxnLst/>
                <a:rect l="l" t="t" r="r" b="b"/>
                <a:pathLst>
                  <a:path w="3579" h="3867" extrusionOk="0">
                    <a:moveTo>
                      <a:pt x="2262" y="3208"/>
                    </a:moveTo>
                    <a:cubicBezTo>
                      <a:pt x="2315" y="3080"/>
                      <a:pt x="2464" y="3006"/>
                      <a:pt x="2517" y="2847"/>
                    </a:cubicBezTo>
                    <a:cubicBezTo>
                      <a:pt x="2570" y="2666"/>
                      <a:pt x="2517" y="2380"/>
                      <a:pt x="2304" y="2337"/>
                    </a:cubicBezTo>
                    <a:cubicBezTo>
                      <a:pt x="2124" y="2316"/>
                      <a:pt x="1997" y="2432"/>
                      <a:pt x="1943" y="2549"/>
                    </a:cubicBezTo>
                    <a:cubicBezTo>
                      <a:pt x="1837" y="2751"/>
                      <a:pt x="1954" y="3250"/>
                      <a:pt x="1688" y="3187"/>
                    </a:cubicBezTo>
                    <a:cubicBezTo>
                      <a:pt x="1540" y="3154"/>
                      <a:pt x="1615" y="2911"/>
                      <a:pt x="1625" y="2804"/>
                    </a:cubicBezTo>
                    <a:cubicBezTo>
                      <a:pt x="1636" y="2549"/>
                      <a:pt x="1700" y="2390"/>
                      <a:pt x="1593" y="2177"/>
                    </a:cubicBezTo>
                    <a:cubicBezTo>
                      <a:pt x="1508" y="2007"/>
                      <a:pt x="1264" y="1859"/>
                      <a:pt x="1094" y="1795"/>
                    </a:cubicBezTo>
                    <a:cubicBezTo>
                      <a:pt x="765" y="1668"/>
                      <a:pt x="383" y="1710"/>
                      <a:pt x="181" y="1445"/>
                    </a:cubicBezTo>
                    <a:cubicBezTo>
                      <a:pt x="32" y="1254"/>
                      <a:pt x="0" y="914"/>
                      <a:pt x="138" y="648"/>
                    </a:cubicBezTo>
                    <a:cubicBezTo>
                      <a:pt x="329" y="234"/>
                      <a:pt x="924" y="1"/>
                      <a:pt x="1530" y="171"/>
                    </a:cubicBezTo>
                    <a:cubicBezTo>
                      <a:pt x="1752" y="223"/>
                      <a:pt x="2028" y="447"/>
                      <a:pt x="2326" y="574"/>
                    </a:cubicBezTo>
                    <a:cubicBezTo>
                      <a:pt x="3048" y="893"/>
                      <a:pt x="3579" y="797"/>
                      <a:pt x="3526" y="1816"/>
                    </a:cubicBezTo>
                    <a:cubicBezTo>
                      <a:pt x="3505" y="2156"/>
                      <a:pt x="3388" y="2666"/>
                      <a:pt x="3271" y="3027"/>
                    </a:cubicBezTo>
                    <a:cubicBezTo>
                      <a:pt x="3144" y="3409"/>
                      <a:pt x="2942" y="3866"/>
                      <a:pt x="2602" y="3803"/>
                    </a:cubicBezTo>
                    <a:cubicBezTo>
                      <a:pt x="2368" y="3760"/>
                      <a:pt x="2379" y="3420"/>
                      <a:pt x="2262" y="3208"/>
                    </a:cubicBezTo>
                    <a:close/>
                  </a:path>
                </a:pathLst>
              </a:custGeom>
              <a:solidFill>
                <a:srgbClr val="F9D8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1"/>
              <p:cNvSpPr/>
              <p:nvPr/>
            </p:nvSpPr>
            <p:spPr>
              <a:xfrm>
                <a:off x="5658075" y="3436950"/>
                <a:ext cx="8000" cy="12250"/>
              </a:xfrm>
              <a:custGeom>
                <a:avLst/>
                <a:gdLst/>
                <a:ahLst/>
                <a:cxnLst/>
                <a:rect l="l" t="t" r="r" b="b"/>
                <a:pathLst>
                  <a:path w="320" h="490" extrusionOk="0">
                    <a:moveTo>
                      <a:pt x="11" y="149"/>
                    </a:moveTo>
                    <a:cubicBezTo>
                      <a:pt x="74" y="1"/>
                      <a:pt x="319" y="308"/>
                      <a:pt x="223" y="393"/>
                    </a:cubicBezTo>
                    <a:cubicBezTo>
                      <a:pt x="117" y="489"/>
                      <a:pt x="1" y="245"/>
                      <a:pt x="1" y="160"/>
                    </a:cubicBezTo>
                    <a:cubicBezTo>
                      <a:pt x="1" y="149"/>
                      <a:pt x="1" y="149"/>
                      <a:pt x="11" y="14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1"/>
              <p:cNvSpPr/>
              <p:nvPr/>
            </p:nvSpPr>
            <p:spPr>
              <a:xfrm>
                <a:off x="5657800" y="3448100"/>
                <a:ext cx="8525" cy="9325"/>
              </a:xfrm>
              <a:custGeom>
                <a:avLst/>
                <a:gdLst/>
                <a:ahLst/>
                <a:cxnLst/>
                <a:rect l="l" t="t" r="r" b="b"/>
                <a:pathLst>
                  <a:path w="341" h="373" extrusionOk="0">
                    <a:moveTo>
                      <a:pt x="43" y="107"/>
                    </a:moveTo>
                    <a:cubicBezTo>
                      <a:pt x="118" y="1"/>
                      <a:pt x="340" y="256"/>
                      <a:pt x="224" y="319"/>
                    </a:cubicBezTo>
                    <a:cubicBezTo>
                      <a:pt x="128" y="372"/>
                      <a:pt x="1" y="192"/>
                      <a:pt x="43" y="10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1"/>
              <p:cNvSpPr/>
              <p:nvPr/>
            </p:nvSpPr>
            <p:spPr>
              <a:xfrm>
                <a:off x="5588525" y="3421025"/>
                <a:ext cx="8525" cy="11175"/>
              </a:xfrm>
              <a:custGeom>
                <a:avLst/>
                <a:gdLst/>
                <a:ahLst/>
                <a:cxnLst/>
                <a:rect l="l" t="t" r="r" b="b"/>
                <a:pathLst>
                  <a:path w="341" h="447" extrusionOk="0">
                    <a:moveTo>
                      <a:pt x="340" y="160"/>
                    </a:moveTo>
                    <a:cubicBezTo>
                      <a:pt x="329" y="1"/>
                      <a:pt x="0" y="223"/>
                      <a:pt x="64" y="329"/>
                    </a:cubicBezTo>
                    <a:cubicBezTo>
                      <a:pt x="138" y="447"/>
                      <a:pt x="319" y="266"/>
                      <a:pt x="340" y="18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51"/>
              <p:cNvSpPr/>
              <p:nvPr/>
            </p:nvSpPr>
            <p:spPr>
              <a:xfrm>
                <a:off x="5585325" y="3431375"/>
                <a:ext cx="8525" cy="8800"/>
              </a:xfrm>
              <a:custGeom>
                <a:avLst/>
                <a:gdLst/>
                <a:ahLst/>
                <a:cxnLst/>
                <a:rect l="l" t="t" r="r" b="b"/>
                <a:pathLst>
                  <a:path w="341" h="352" extrusionOk="0">
                    <a:moveTo>
                      <a:pt x="319" y="128"/>
                    </a:moveTo>
                    <a:cubicBezTo>
                      <a:pt x="287" y="0"/>
                      <a:pt x="1" y="181"/>
                      <a:pt x="96" y="276"/>
                    </a:cubicBezTo>
                    <a:cubicBezTo>
                      <a:pt x="160" y="351"/>
                      <a:pt x="341" y="213"/>
                      <a:pt x="319" y="1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51"/>
              <p:cNvSpPr/>
              <p:nvPr/>
            </p:nvSpPr>
            <p:spPr>
              <a:xfrm>
                <a:off x="5590375" y="3465350"/>
                <a:ext cx="14100" cy="9575"/>
              </a:xfrm>
              <a:custGeom>
                <a:avLst/>
                <a:gdLst/>
                <a:ahLst/>
                <a:cxnLst/>
                <a:rect l="l" t="t" r="r" b="b"/>
                <a:pathLst>
                  <a:path w="564" h="383" extrusionOk="0">
                    <a:moveTo>
                      <a:pt x="563" y="256"/>
                    </a:moveTo>
                    <a:cubicBezTo>
                      <a:pt x="234" y="1"/>
                      <a:pt x="0" y="277"/>
                      <a:pt x="0" y="277"/>
                    </a:cubicBezTo>
                    <a:cubicBezTo>
                      <a:pt x="0" y="277"/>
                      <a:pt x="85" y="383"/>
                      <a:pt x="287" y="383"/>
                    </a:cubicBezTo>
                    <a:cubicBezTo>
                      <a:pt x="436" y="383"/>
                      <a:pt x="563" y="256"/>
                      <a:pt x="563" y="2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1"/>
              <p:cNvSpPr/>
              <p:nvPr/>
            </p:nvSpPr>
            <p:spPr>
              <a:xfrm>
                <a:off x="5590375" y="3468825"/>
                <a:ext cx="8500" cy="6100"/>
              </a:xfrm>
              <a:custGeom>
                <a:avLst/>
                <a:gdLst/>
                <a:ahLst/>
                <a:cxnLst/>
                <a:rect l="l" t="t" r="r" b="b"/>
                <a:pathLst>
                  <a:path w="340" h="244" extrusionOk="0">
                    <a:moveTo>
                      <a:pt x="0" y="138"/>
                    </a:moveTo>
                    <a:cubicBezTo>
                      <a:pt x="0" y="138"/>
                      <a:pt x="117" y="0"/>
                      <a:pt x="298" y="10"/>
                    </a:cubicBezTo>
                    <a:cubicBezTo>
                      <a:pt x="309" y="21"/>
                      <a:pt x="319" y="43"/>
                      <a:pt x="330" y="64"/>
                    </a:cubicBezTo>
                    <a:cubicBezTo>
                      <a:pt x="340" y="138"/>
                      <a:pt x="298" y="201"/>
                      <a:pt x="234" y="244"/>
                    </a:cubicBezTo>
                    <a:cubicBezTo>
                      <a:pt x="75" y="223"/>
                      <a:pt x="0" y="138"/>
                      <a:pt x="0" y="138"/>
                    </a:cubicBezTo>
                    <a:close/>
                  </a:path>
                </a:pathLst>
              </a:custGeom>
              <a:solidFill>
                <a:srgbClr val="7C7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1"/>
              <p:cNvSpPr/>
              <p:nvPr/>
            </p:nvSpPr>
            <p:spPr>
              <a:xfrm>
                <a:off x="5589300" y="3462425"/>
                <a:ext cx="18350" cy="6150"/>
              </a:xfrm>
              <a:custGeom>
                <a:avLst/>
                <a:gdLst/>
                <a:ahLst/>
                <a:cxnLst/>
                <a:rect l="l" t="t" r="r" b="b"/>
                <a:pathLst>
                  <a:path w="734" h="246" extrusionOk="0">
                    <a:moveTo>
                      <a:pt x="294" y="1"/>
                    </a:moveTo>
                    <a:cubicBezTo>
                      <a:pt x="180" y="1"/>
                      <a:pt x="75" y="28"/>
                      <a:pt x="1" y="65"/>
                    </a:cubicBezTo>
                    <a:lnTo>
                      <a:pt x="43" y="150"/>
                    </a:lnTo>
                    <a:cubicBezTo>
                      <a:pt x="92" y="126"/>
                      <a:pt x="182" y="101"/>
                      <a:pt x="286" y="101"/>
                    </a:cubicBezTo>
                    <a:cubicBezTo>
                      <a:pt x="409" y="101"/>
                      <a:pt x="550" y="136"/>
                      <a:pt x="659" y="245"/>
                    </a:cubicBezTo>
                    <a:lnTo>
                      <a:pt x="734" y="171"/>
                    </a:lnTo>
                    <a:cubicBezTo>
                      <a:pt x="602" y="45"/>
                      <a:pt x="441" y="1"/>
                      <a:pt x="294" y="1"/>
                    </a:cubicBezTo>
                    <a:close/>
                  </a:path>
                </a:pathLst>
              </a:custGeom>
              <a:solidFill>
                <a:srgbClr val="F9D8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1"/>
              <p:cNvSpPr/>
              <p:nvPr/>
            </p:nvSpPr>
            <p:spPr>
              <a:xfrm>
                <a:off x="5579225" y="3470950"/>
                <a:ext cx="10900" cy="22575"/>
              </a:xfrm>
              <a:custGeom>
                <a:avLst/>
                <a:gdLst/>
                <a:ahLst/>
                <a:cxnLst/>
                <a:rect l="l" t="t" r="r" b="b"/>
                <a:pathLst>
                  <a:path w="436" h="903" extrusionOk="0">
                    <a:moveTo>
                      <a:pt x="298" y="21"/>
                    </a:moveTo>
                    <a:cubicBezTo>
                      <a:pt x="382" y="0"/>
                      <a:pt x="436" y="616"/>
                      <a:pt x="404" y="860"/>
                    </a:cubicBezTo>
                    <a:cubicBezTo>
                      <a:pt x="298" y="902"/>
                      <a:pt x="149" y="892"/>
                      <a:pt x="96" y="807"/>
                    </a:cubicBezTo>
                    <a:cubicBezTo>
                      <a:pt x="0" y="637"/>
                      <a:pt x="224" y="43"/>
                      <a:pt x="298" y="21"/>
                    </a:cubicBezTo>
                    <a:close/>
                  </a:path>
                </a:pathLst>
              </a:custGeom>
              <a:solidFill>
                <a:srgbClr val="C476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51"/>
              <p:cNvSpPr/>
              <p:nvPr/>
            </p:nvSpPr>
            <p:spPr>
              <a:xfrm>
                <a:off x="5601525" y="3475600"/>
                <a:ext cx="17000" cy="15250"/>
              </a:xfrm>
              <a:custGeom>
                <a:avLst/>
                <a:gdLst/>
                <a:ahLst/>
                <a:cxnLst/>
                <a:rect l="l" t="t" r="r" b="b"/>
                <a:pathLst>
                  <a:path w="680" h="610" extrusionOk="0">
                    <a:moveTo>
                      <a:pt x="339" y="1"/>
                    </a:moveTo>
                    <a:cubicBezTo>
                      <a:pt x="308" y="1"/>
                      <a:pt x="277" y="6"/>
                      <a:pt x="245" y="15"/>
                    </a:cubicBezTo>
                    <a:cubicBezTo>
                      <a:pt x="85" y="58"/>
                      <a:pt x="0" y="228"/>
                      <a:pt x="43" y="388"/>
                    </a:cubicBezTo>
                    <a:cubicBezTo>
                      <a:pt x="88" y="521"/>
                      <a:pt x="215" y="610"/>
                      <a:pt x="348" y="610"/>
                    </a:cubicBezTo>
                    <a:cubicBezTo>
                      <a:pt x="374" y="610"/>
                      <a:pt x="399" y="607"/>
                      <a:pt x="425" y="600"/>
                    </a:cubicBezTo>
                    <a:cubicBezTo>
                      <a:pt x="585" y="546"/>
                      <a:pt x="680" y="376"/>
                      <a:pt x="627" y="218"/>
                    </a:cubicBezTo>
                    <a:cubicBezTo>
                      <a:pt x="584" y="88"/>
                      <a:pt x="471" y="1"/>
                      <a:pt x="339" y="1"/>
                    </a:cubicBezTo>
                    <a:close/>
                  </a:path>
                </a:pathLst>
              </a:custGeom>
              <a:solidFill>
                <a:srgbClr val="C476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51"/>
              <p:cNvSpPr/>
              <p:nvPr/>
            </p:nvSpPr>
            <p:spPr>
              <a:xfrm>
                <a:off x="5591425" y="3504125"/>
                <a:ext cx="12775" cy="6425"/>
              </a:xfrm>
              <a:custGeom>
                <a:avLst/>
                <a:gdLst/>
                <a:ahLst/>
                <a:cxnLst/>
                <a:rect l="l" t="t" r="r" b="b"/>
                <a:pathLst>
                  <a:path w="511" h="257" extrusionOk="0">
                    <a:moveTo>
                      <a:pt x="447" y="0"/>
                    </a:moveTo>
                    <a:cubicBezTo>
                      <a:pt x="359" y="80"/>
                      <a:pt x="246" y="136"/>
                      <a:pt x="123" y="136"/>
                    </a:cubicBezTo>
                    <a:cubicBezTo>
                      <a:pt x="83" y="136"/>
                      <a:pt x="42" y="130"/>
                      <a:pt x="1" y="117"/>
                    </a:cubicBezTo>
                    <a:lnTo>
                      <a:pt x="1" y="117"/>
                    </a:lnTo>
                    <a:lnTo>
                      <a:pt x="43" y="245"/>
                    </a:lnTo>
                    <a:cubicBezTo>
                      <a:pt x="78" y="253"/>
                      <a:pt x="113" y="257"/>
                      <a:pt x="146" y="257"/>
                    </a:cubicBezTo>
                    <a:cubicBezTo>
                      <a:pt x="285" y="257"/>
                      <a:pt x="408" y="192"/>
                      <a:pt x="510" y="106"/>
                    </a:cubicBezTo>
                    <a:cubicBezTo>
                      <a:pt x="489" y="75"/>
                      <a:pt x="468" y="32"/>
                      <a:pt x="447" y="0"/>
                    </a:cubicBezTo>
                    <a:close/>
                  </a:path>
                </a:pathLst>
              </a:custGeom>
              <a:solidFill>
                <a:srgbClr val="C476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1"/>
              <p:cNvSpPr/>
              <p:nvPr/>
            </p:nvSpPr>
            <p:spPr>
              <a:xfrm>
                <a:off x="5617200" y="3510225"/>
                <a:ext cx="19375" cy="23400"/>
              </a:xfrm>
              <a:custGeom>
                <a:avLst/>
                <a:gdLst/>
                <a:ahLst/>
                <a:cxnLst/>
                <a:rect l="l" t="t" r="r" b="b"/>
                <a:pathLst>
                  <a:path w="775" h="936" extrusionOk="0">
                    <a:moveTo>
                      <a:pt x="0" y="478"/>
                    </a:moveTo>
                    <a:cubicBezTo>
                      <a:pt x="0" y="478"/>
                      <a:pt x="489" y="298"/>
                      <a:pt x="775" y="1"/>
                    </a:cubicBezTo>
                    <a:cubicBezTo>
                      <a:pt x="775" y="1"/>
                      <a:pt x="775" y="723"/>
                      <a:pt x="138" y="935"/>
                    </a:cubicBezTo>
                    <a:close/>
                  </a:path>
                </a:pathLst>
              </a:custGeom>
              <a:solidFill>
                <a:srgbClr val="C476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1"/>
              <p:cNvSpPr/>
              <p:nvPr/>
            </p:nvSpPr>
            <p:spPr>
              <a:xfrm>
                <a:off x="5590650" y="3491125"/>
                <a:ext cx="19400" cy="14875"/>
              </a:xfrm>
              <a:custGeom>
                <a:avLst/>
                <a:gdLst/>
                <a:ahLst/>
                <a:cxnLst/>
                <a:rect l="l" t="t" r="r" b="b"/>
                <a:pathLst>
                  <a:path w="776" h="595" extrusionOk="0">
                    <a:moveTo>
                      <a:pt x="0" y="159"/>
                    </a:moveTo>
                    <a:lnTo>
                      <a:pt x="21" y="393"/>
                    </a:lnTo>
                    <a:cubicBezTo>
                      <a:pt x="180" y="595"/>
                      <a:pt x="765" y="563"/>
                      <a:pt x="775" y="255"/>
                    </a:cubicBezTo>
                    <a:cubicBezTo>
                      <a:pt x="478" y="340"/>
                      <a:pt x="287" y="0"/>
                      <a:pt x="0" y="159"/>
                    </a:cubicBezTo>
                    <a:close/>
                  </a:path>
                </a:pathLst>
              </a:custGeom>
              <a:solidFill>
                <a:srgbClr val="F9D8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1"/>
              <p:cNvSpPr/>
              <p:nvPr/>
            </p:nvSpPr>
            <p:spPr>
              <a:xfrm>
                <a:off x="5576025" y="3492425"/>
                <a:ext cx="15425" cy="14125"/>
              </a:xfrm>
              <a:custGeom>
                <a:avLst/>
                <a:gdLst/>
                <a:ahLst/>
                <a:cxnLst/>
                <a:rect l="l" t="t" r="r" b="b"/>
                <a:pathLst>
                  <a:path w="617" h="565" extrusionOk="0">
                    <a:moveTo>
                      <a:pt x="595" y="107"/>
                    </a:moveTo>
                    <a:lnTo>
                      <a:pt x="617" y="341"/>
                    </a:lnTo>
                    <a:cubicBezTo>
                      <a:pt x="500" y="564"/>
                      <a:pt x="64" y="564"/>
                      <a:pt x="1" y="256"/>
                    </a:cubicBezTo>
                    <a:cubicBezTo>
                      <a:pt x="309" y="288"/>
                      <a:pt x="288" y="1"/>
                      <a:pt x="595" y="107"/>
                    </a:cubicBezTo>
                    <a:close/>
                  </a:path>
                </a:pathLst>
              </a:custGeom>
              <a:solidFill>
                <a:srgbClr val="F9D8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1"/>
              <p:cNvSpPr/>
              <p:nvPr/>
            </p:nvSpPr>
            <p:spPr>
              <a:xfrm>
                <a:off x="5579500" y="3524300"/>
                <a:ext cx="127450" cy="251175"/>
              </a:xfrm>
              <a:custGeom>
                <a:avLst/>
                <a:gdLst/>
                <a:ahLst/>
                <a:cxnLst/>
                <a:rect l="l" t="t" r="r" b="b"/>
                <a:pathLst>
                  <a:path w="5098" h="10047" extrusionOk="0">
                    <a:moveTo>
                      <a:pt x="4439" y="9813"/>
                    </a:moveTo>
                    <a:cubicBezTo>
                      <a:pt x="3175" y="10015"/>
                      <a:pt x="1806" y="9993"/>
                      <a:pt x="404" y="10046"/>
                    </a:cubicBezTo>
                    <a:cubicBezTo>
                      <a:pt x="478" y="8252"/>
                      <a:pt x="170" y="6436"/>
                      <a:pt x="85" y="4641"/>
                    </a:cubicBezTo>
                    <a:cubicBezTo>
                      <a:pt x="0" y="2815"/>
                      <a:pt x="605" y="1201"/>
                      <a:pt x="1646" y="425"/>
                    </a:cubicBezTo>
                    <a:cubicBezTo>
                      <a:pt x="1901" y="234"/>
                      <a:pt x="2315" y="43"/>
                      <a:pt x="2719" y="11"/>
                    </a:cubicBezTo>
                    <a:cubicBezTo>
                      <a:pt x="2867" y="0"/>
                      <a:pt x="3154" y="0"/>
                      <a:pt x="3335" y="64"/>
                    </a:cubicBezTo>
                    <a:cubicBezTo>
                      <a:pt x="3951" y="266"/>
                      <a:pt x="4290" y="1105"/>
                      <a:pt x="4482" y="1827"/>
                    </a:cubicBezTo>
                    <a:cubicBezTo>
                      <a:pt x="5098" y="4174"/>
                      <a:pt x="4768" y="7519"/>
                      <a:pt x="4439" y="9813"/>
                    </a:cubicBezTo>
                    <a:close/>
                  </a:path>
                </a:pathLst>
              </a:custGeom>
              <a:solidFill>
                <a:srgbClr val="F9D8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1"/>
              <p:cNvSpPr/>
              <p:nvPr/>
            </p:nvSpPr>
            <p:spPr>
              <a:xfrm>
                <a:off x="5594350" y="3517925"/>
                <a:ext cx="140200" cy="323375"/>
              </a:xfrm>
              <a:custGeom>
                <a:avLst/>
                <a:gdLst/>
                <a:ahLst/>
                <a:cxnLst/>
                <a:rect l="l" t="t" r="r" b="b"/>
                <a:pathLst>
                  <a:path w="5608" h="12935" extrusionOk="0">
                    <a:moveTo>
                      <a:pt x="5608" y="12149"/>
                    </a:moveTo>
                    <a:cubicBezTo>
                      <a:pt x="4334" y="12510"/>
                      <a:pt x="3006" y="12807"/>
                      <a:pt x="1509" y="12935"/>
                    </a:cubicBezTo>
                    <a:cubicBezTo>
                      <a:pt x="988" y="11225"/>
                      <a:pt x="563" y="9239"/>
                      <a:pt x="287" y="6903"/>
                    </a:cubicBezTo>
                    <a:cubicBezTo>
                      <a:pt x="43" y="4748"/>
                      <a:pt x="1" y="2039"/>
                      <a:pt x="1116" y="797"/>
                    </a:cubicBezTo>
                    <a:cubicBezTo>
                      <a:pt x="1424" y="457"/>
                      <a:pt x="2061" y="0"/>
                      <a:pt x="2698" y="245"/>
                    </a:cubicBezTo>
                    <a:cubicBezTo>
                      <a:pt x="2815" y="287"/>
                      <a:pt x="3006" y="425"/>
                      <a:pt x="3112" y="521"/>
                    </a:cubicBezTo>
                    <a:cubicBezTo>
                      <a:pt x="3675" y="1041"/>
                      <a:pt x="3994" y="1997"/>
                      <a:pt x="4185" y="2995"/>
                    </a:cubicBezTo>
                    <a:cubicBezTo>
                      <a:pt x="4376" y="3993"/>
                      <a:pt x="4492" y="5087"/>
                      <a:pt x="4641" y="6064"/>
                    </a:cubicBezTo>
                    <a:cubicBezTo>
                      <a:pt x="4981" y="8210"/>
                      <a:pt x="5384" y="10142"/>
                      <a:pt x="5608" y="12149"/>
                    </a:cubicBezTo>
                    <a:close/>
                  </a:path>
                </a:pathLst>
              </a:custGeom>
              <a:solidFill>
                <a:srgbClr val="7C7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1"/>
              <p:cNvSpPr/>
              <p:nvPr/>
            </p:nvSpPr>
            <p:spPr>
              <a:xfrm>
                <a:off x="5639225" y="3819500"/>
                <a:ext cx="16750" cy="5875"/>
              </a:xfrm>
              <a:custGeom>
                <a:avLst/>
                <a:gdLst/>
                <a:ahLst/>
                <a:cxnLst/>
                <a:rect l="l" t="t" r="r" b="b"/>
                <a:pathLst>
                  <a:path w="670" h="235" extrusionOk="0">
                    <a:moveTo>
                      <a:pt x="21" y="182"/>
                    </a:moveTo>
                    <a:cubicBezTo>
                      <a:pt x="117" y="235"/>
                      <a:pt x="297" y="213"/>
                      <a:pt x="467" y="182"/>
                    </a:cubicBezTo>
                    <a:cubicBezTo>
                      <a:pt x="542" y="171"/>
                      <a:pt x="670" y="150"/>
                      <a:pt x="659" y="76"/>
                    </a:cubicBezTo>
                    <a:cubicBezTo>
                      <a:pt x="659" y="1"/>
                      <a:pt x="521" y="1"/>
                      <a:pt x="467" y="1"/>
                    </a:cubicBezTo>
                    <a:cubicBezTo>
                      <a:pt x="309" y="12"/>
                      <a:pt x="117" y="43"/>
                      <a:pt x="21" y="97"/>
                    </a:cubicBezTo>
                    <a:cubicBezTo>
                      <a:pt x="0" y="118"/>
                      <a:pt x="11" y="161"/>
                      <a:pt x="21" y="18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1"/>
              <p:cNvSpPr/>
              <p:nvPr/>
            </p:nvSpPr>
            <p:spPr>
              <a:xfrm>
                <a:off x="5650900" y="3825625"/>
                <a:ext cx="9325" cy="6925"/>
              </a:xfrm>
              <a:custGeom>
                <a:avLst/>
                <a:gdLst/>
                <a:ahLst/>
                <a:cxnLst/>
                <a:rect l="l" t="t" r="r" b="b"/>
                <a:pathLst>
                  <a:path w="373" h="277" extrusionOk="0">
                    <a:moveTo>
                      <a:pt x="22" y="107"/>
                    </a:moveTo>
                    <a:cubicBezTo>
                      <a:pt x="0" y="277"/>
                      <a:pt x="373" y="266"/>
                      <a:pt x="351" y="128"/>
                    </a:cubicBezTo>
                    <a:cubicBezTo>
                      <a:pt x="351" y="64"/>
                      <a:pt x="160" y="1"/>
                      <a:pt x="75" y="32"/>
                    </a:cubicBezTo>
                    <a:cubicBezTo>
                      <a:pt x="43" y="43"/>
                      <a:pt x="33" y="75"/>
                      <a:pt x="22" y="10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1"/>
              <p:cNvSpPr/>
              <p:nvPr/>
            </p:nvSpPr>
            <p:spPr>
              <a:xfrm>
                <a:off x="5675600" y="3554300"/>
                <a:ext cx="7450" cy="16475"/>
              </a:xfrm>
              <a:custGeom>
                <a:avLst/>
                <a:gdLst/>
                <a:ahLst/>
                <a:cxnLst/>
                <a:rect l="l" t="t" r="r" b="b"/>
                <a:pathLst>
                  <a:path w="298" h="659" extrusionOk="0">
                    <a:moveTo>
                      <a:pt x="32" y="22"/>
                    </a:moveTo>
                    <a:cubicBezTo>
                      <a:pt x="0" y="117"/>
                      <a:pt x="43" y="298"/>
                      <a:pt x="85" y="468"/>
                    </a:cubicBezTo>
                    <a:cubicBezTo>
                      <a:pt x="107" y="542"/>
                      <a:pt x="149" y="659"/>
                      <a:pt x="213" y="648"/>
                    </a:cubicBezTo>
                    <a:cubicBezTo>
                      <a:pt x="298" y="638"/>
                      <a:pt x="277" y="489"/>
                      <a:pt x="265" y="447"/>
                    </a:cubicBezTo>
                    <a:cubicBezTo>
                      <a:pt x="244" y="287"/>
                      <a:pt x="181" y="96"/>
                      <a:pt x="128" y="11"/>
                    </a:cubicBezTo>
                    <a:cubicBezTo>
                      <a:pt x="107" y="1"/>
                      <a:pt x="64" y="1"/>
                      <a:pt x="3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1"/>
              <p:cNvSpPr/>
              <p:nvPr/>
            </p:nvSpPr>
            <p:spPr>
              <a:xfrm>
                <a:off x="5669225" y="3566775"/>
                <a:ext cx="7450" cy="9325"/>
              </a:xfrm>
              <a:custGeom>
                <a:avLst/>
                <a:gdLst/>
                <a:ahLst/>
                <a:cxnLst/>
                <a:rect l="l" t="t" r="r" b="b"/>
                <a:pathLst>
                  <a:path w="298" h="373" extrusionOk="0">
                    <a:moveTo>
                      <a:pt x="181" y="0"/>
                    </a:moveTo>
                    <a:cubicBezTo>
                      <a:pt x="1" y="0"/>
                      <a:pt x="53" y="372"/>
                      <a:pt x="192" y="340"/>
                    </a:cubicBezTo>
                    <a:cubicBezTo>
                      <a:pt x="255" y="319"/>
                      <a:pt x="298" y="128"/>
                      <a:pt x="255" y="54"/>
                    </a:cubicBezTo>
                    <a:cubicBezTo>
                      <a:pt x="234" y="22"/>
                      <a:pt x="202" y="11"/>
                      <a:pt x="1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1"/>
              <p:cNvSpPr/>
              <p:nvPr/>
            </p:nvSpPr>
            <p:spPr>
              <a:xfrm>
                <a:off x="5677725" y="3589875"/>
                <a:ext cx="5050" cy="9575"/>
              </a:xfrm>
              <a:custGeom>
                <a:avLst/>
                <a:gdLst/>
                <a:ahLst/>
                <a:cxnLst/>
                <a:rect l="l" t="t" r="r" b="b"/>
                <a:pathLst>
                  <a:path w="202" h="383" extrusionOk="0">
                    <a:moveTo>
                      <a:pt x="128" y="11"/>
                    </a:moveTo>
                    <a:cubicBezTo>
                      <a:pt x="64" y="1"/>
                      <a:pt x="22" y="86"/>
                      <a:pt x="11" y="170"/>
                    </a:cubicBezTo>
                    <a:cubicBezTo>
                      <a:pt x="0" y="244"/>
                      <a:pt x="11" y="383"/>
                      <a:pt x="85" y="362"/>
                    </a:cubicBezTo>
                    <a:cubicBezTo>
                      <a:pt x="128" y="362"/>
                      <a:pt x="170" y="298"/>
                      <a:pt x="180" y="234"/>
                    </a:cubicBezTo>
                    <a:cubicBezTo>
                      <a:pt x="192" y="149"/>
                      <a:pt x="202" y="22"/>
                      <a:pt x="128"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1"/>
              <p:cNvSpPr/>
              <p:nvPr/>
            </p:nvSpPr>
            <p:spPr>
              <a:xfrm>
                <a:off x="5593025" y="3515800"/>
                <a:ext cx="77825" cy="103300"/>
              </a:xfrm>
              <a:custGeom>
                <a:avLst/>
                <a:gdLst/>
                <a:ahLst/>
                <a:cxnLst/>
                <a:rect l="l" t="t" r="r" b="b"/>
                <a:pathLst>
                  <a:path w="3113" h="4132" extrusionOk="0">
                    <a:moveTo>
                      <a:pt x="3112" y="585"/>
                    </a:moveTo>
                    <a:cubicBezTo>
                      <a:pt x="2868" y="1010"/>
                      <a:pt x="2326" y="1423"/>
                      <a:pt x="1880" y="1838"/>
                    </a:cubicBezTo>
                    <a:cubicBezTo>
                      <a:pt x="1763" y="1944"/>
                      <a:pt x="1593" y="2241"/>
                      <a:pt x="1466" y="2252"/>
                    </a:cubicBezTo>
                    <a:cubicBezTo>
                      <a:pt x="1265" y="2273"/>
                      <a:pt x="1222" y="1987"/>
                      <a:pt x="1073" y="1933"/>
                    </a:cubicBezTo>
                    <a:cubicBezTo>
                      <a:pt x="1020" y="2135"/>
                      <a:pt x="1010" y="2326"/>
                      <a:pt x="988" y="2528"/>
                    </a:cubicBezTo>
                    <a:cubicBezTo>
                      <a:pt x="967" y="2740"/>
                      <a:pt x="988" y="2974"/>
                      <a:pt x="946" y="3165"/>
                    </a:cubicBezTo>
                    <a:cubicBezTo>
                      <a:pt x="892" y="3356"/>
                      <a:pt x="712" y="3547"/>
                      <a:pt x="595" y="3696"/>
                    </a:cubicBezTo>
                    <a:cubicBezTo>
                      <a:pt x="468" y="3877"/>
                      <a:pt x="372" y="4047"/>
                      <a:pt x="234" y="4132"/>
                    </a:cubicBezTo>
                    <a:cubicBezTo>
                      <a:pt x="0" y="1976"/>
                      <a:pt x="1031" y="553"/>
                      <a:pt x="2475" y="33"/>
                    </a:cubicBezTo>
                    <a:cubicBezTo>
                      <a:pt x="2549" y="0"/>
                      <a:pt x="2772" y="203"/>
                      <a:pt x="2868" y="287"/>
                    </a:cubicBezTo>
                    <a:cubicBezTo>
                      <a:pt x="2974" y="394"/>
                      <a:pt x="3070" y="500"/>
                      <a:pt x="3112" y="585"/>
                    </a:cubicBezTo>
                    <a:close/>
                  </a:path>
                </a:pathLst>
              </a:custGeom>
              <a:solidFill>
                <a:srgbClr val="A59A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1"/>
              <p:cNvSpPr/>
              <p:nvPr/>
            </p:nvSpPr>
            <p:spPr>
              <a:xfrm>
                <a:off x="5316375" y="3572875"/>
                <a:ext cx="80750" cy="52850"/>
              </a:xfrm>
              <a:custGeom>
                <a:avLst/>
                <a:gdLst/>
                <a:ahLst/>
                <a:cxnLst/>
                <a:rect l="l" t="t" r="r" b="b"/>
                <a:pathLst>
                  <a:path w="3230" h="2114" extrusionOk="0">
                    <a:moveTo>
                      <a:pt x="766" y="574"/>
                    </a:moveTo>
                    <a:cubicBezTo>
                      <a:pt x="607" y="691"/>
                      <a:pt x="1" y="839"/>
                      <a:pt x="43" y="1031"/>
                    </a:cubicBezTo>
                    <a:cubicBezTo>
                      <a:pt x="86" y="1222"/>
                      <a:pt x="638" y="988"/>
                      <a:pt x="798" y="978"/>
                    </a:cubicBezTo>
                    <a:cubicBezTo>
                      <a:pt x="596" y="1094"/>
                      <a:pt x="161" y="1243"/>
                      <a:pt x="171" y="1349"/>
                    </a:cubicBezTo>
                    <a:cubicBezTo>
                      <a:pt x="171" y="1488"/>
                      <a:pt x="416" y="1466"/>
                      <a:pt x="585" y="1434"/>
                    </a:cubicBezTo>
                    <a:cubicBezTo>
                      <a:pt x="755" y="1413"/>
                      <a:pt x="914" y="1339"/>
                      <a:pt x="1010" y="1328"/>
                    </a:cubicBezTo>
                    <a:cubicBezTo>
                      <a:pt x="862" y="1413"/>
                      <a:pt x="532" y="1551"/>
                      <a:pt x="585" y="1689"/>
                    </a:cubicBezTo>
                    <a:cubicBezTo>
                      <a:pt x="638" y="1838"/>
                      <a:pt x="999" y="1679"/>
                      <a:pt x="1148" y="1647"/>
                    </a:cubicBezTo>
                    <a:cubicBezTo>
                      <a:pt x="1350" y="1604"/>
                      <a:pt x="1594" y="1540"/>
                      <a:pt x="1721" y="1551"/>
                    </a:cubicBezTo>
                    <a:cubicBezTo>
                      <a:pt x="1828" y="1551"/>
                      <a:pt x="1955" y="1647"/>
                      <a:pt x="2082" y="1731"/>
                    </a:cubicBezTo>
                    <a:cubicBezTo>
                      <a:pt x="2401" y="1965"/>
                      <a:pt x="2816" y="2114"/>
                      <a:pt x="3229" y="2061"/>
                    </a:cubicBezTo>
                    <a:lnTo>
                      <a:pt x="2943" y="914"/>
                    </a:lnTo>
                    <a:cubicBezTo>
                      <a:pt x="2741" y="829"/>
                      <a:pt x="2603" y="691"/>
                      <a:pt x="2422" y="489"/>
                    </a:cubicBezTo>
                    <a:cubicBezTo>
                      <a:pt x="2316" y="362"/>
                      <a:pt x="2167" y="150"/>
                      <a:pt x="1997" y="86"/>
                    </a:cubicBezTo>
                    <a:cubicBezTo>
                      <a:pt x="1754" y="1"/>
                      <a:pt x="1159" y="54"/>
                      <a:pt x="755" y="192"/>
                    </a:cubicBezTo>
                    <a:cubicBezTo>
                      <a:pt x="585" y="245"/>
                      <a:pt x="118" y="426"/>
                      <a:pt x="139" y="542"/>
                    </a:cubicBezTo>
                    <a:cubicBezTo>
                      <a:pt x="161" y="754"/>
                      <a:pt x="617" y="585"/>
                      <a:pt x="766" y="574"/>
                    </a:cubicBezTo>
                    <a:close/>
                  </a:path>
                </a:pathLst>
              </a:custGeom>
              <a:solidFill>
                <a:srgbClr val="DB9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51"/>
              <p:cNvSpPr/>
              <p:nvPr/>
            </p:nvSpPr>
            <p:spPr>
              <a:xfrm>
                <a:off x="5314000" y="3591475"/>
                <a:ext cx="39050" cy="11425"/>
              </a:xfrm>
              <a:custGeom>
                <a:avLst/>
                <a:gdLst/>
                <a:ahLst/>
                <a:cxnLst/>
                <a:rect l="l" t="t" r="r" b="b"/>
                <a:pathLst>
                  <a:path w="1562" h="457" extrusionOk="0">
                    <a:moveTo>
                      <a:pt x="160" y="202"/>
                    </a:moveTo>
                    <a:cubicBezTo>
                      <a:pt x="1" y="457"/>
                      <a:pt x="500" y="350"/>
                      <a:pt x="702" y="298"/>
                    </a:cubicBezTo>
                    <a:cubicBezTo>
                      <a:pt x="1020" y="223"/>
                      <a:pt x="1360" y="106"/>
                      <a:pt x="1561" y="74"/>
                    </a:cubicBezTo>
                    <a:cubicBezTo>
                      <a:pt x="1264" y="0"/>
                      <a:pt x="659" y="298"/>
                      <a:pt x="330" y="287"/>
                    </a:cubicBezTo>
                    <a:cubicBezTo>
                      <a:pt x="266" y="276"/>
                      <a:pt x="192" y="265"/>
                      <a:pt x="160" y="202"/>
                    </a:cubicBezTo>
                    <a:close/>
                  </a:path>
                </a:pathLst>
              </a:custGeom>
              <a:solidFill>
                <a:srgbClr val="C476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1"/>
              <p:cNvSpPr/>
              <p:nvPr/>
            </p:nvSpPr>
            <p:spPr>
              <a:xfrm>
                <a:off x="5319050" y="3579525"/>
                <a:ext cx="36650" cy="10900"/>
              </a:xfrm>
              <a:custGeom>
                <a:avLst/>
                <a:gdLst/>
                <a:ahLst/>
                <a:cxnLst/>
                <a:rect l="l" t="t" r="r" b="b"/>
                <a:pathLst>
                  <a:path w="1466" h="436" extrusionOk="0">
                    <a:moveTo>
                      <a:pt x="64" y="212"/>
                    </a:moveTo>
                    <a:cubicBezTo>
                      <a:pt x="0" y="266"/>
                      <a:pt x="32" y="297"/>
                      <a:pt x="43" y="330"/>
                    </a:cubicBezTo>
                    <a:cubicBezTo>
                      <a:pt x="96" y="436"/>
                      <a:pt x="446" y="361"/>
                      <a:pt x="606" y="319"/>
                    </a:cubicBezTo>
                    <a:cubicBezTo>
                      <a:pt x="913" y="245"/>
                      <a:pt x="1264" y="117"/>
                      <a:pt x="1466" y="85"/>
                    </a:cubicBezTo>
                    <a:cubicBezTo>
                      <a:pt x="1168" y="0"/>
                      <a:pt x="563" y="297"/>
                      <a:pt x="234" y="287"/>
                    </a:cubicBezTo>
                    <a:cubicBezTo>
                      <a:pt x="170" y="287"/>
                      <a:pt x="96" y="266"/>
                      <a:pt x="64" y="212"/>
                    </a:cubicBezTo>
                    <a:close/>
                  </a:path>
                </a:pathLst>
              </a:custGeom>
              <a:solidFill>
                <a:srgbClr val="C476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1"/>
              <p:cNvSpPr/>
              <p:nvPr/>
            </p:nvSpPr>
            <p:spPr>
              <a:xfrm>
                <a:off x="5331000" y="3610300"/>
                <a:ext cx="66125" cy="15175"/>
              </a:xfrm>
              <a:custGeom>
                <a:avLst/>
                <a:gdLst/>
                <a:ahLst/>
                <a:cxnLst/>
                <a:rect l="l" t="t" r="r" b="b"/>
                <a:pathLst>
                  <a:path w="2645" h="607" extrusionOk="0">
                    <a:moveTo>
                      <a:pt x="2443" y="447"/>
                    </a:moveTo>
                    <a:cubicBezTo>
                      <a:pt x="2262" y="426"/>
                      <a:pt x="2092" y="373"/>
                      <a:pt x="1912" y="298"/>
                    </a:cubicBezTo>
                    <a:cubicBezTo>
                      <a:pt x="1773" y="267"/>
                      <a:pt x="1625" y="213"/>
                      <a:pt x="1487" y="161"/>
                    </a:cubicBezTo>
                    <a:cubicBezTo>
                      <a:pt x="1317" y="97"/>
                      <a:pt x="1221" y="1"/>
                      <a:pt x="1030" y="43"/>
                    </a:cubicBezTo>
                    <a:cubicBezTo>
                      <a:pt x="712" y="97"/>
                      <a:pt x="117" y="288"/>
                      <a:pt x="0" y="171"/>
                    </a:cubicBezTo>
                    <a:cubicBezTo>
                      <a:pt x="0" y="319"/>
                      <a:pt x="329" y="246"/>
                      <a:pt x="510" y="213"/>
                    </a:cubicBezTo>
                    <a:cubicBezTo>
                      <a:pt x="605" y="203"/>
                      <a:pt x="712" y="171"/>
                      <a:pt x="818" y="139"/>
                    </a:cubicBezTo>
                    <a:cubicBezTo>
                      <a:pt x="924" y="118"/>
                      <a:pt x="1041" y="65"/>
                      <a:pt x="1136" y="76"/>
                    </a:cubicBezTo>
                    <a:cubicBezTo>
                      <a:pt x="1275" y="76"/>
                      <a:pt x="1508" y="288"/>
                      <a:pt x="1646" y="362"/>
                    </a:cubicBezTo>
                    <a:cubicBezTo>
                      <a:pt x="1954" y="511"/>
                      <a:pt x="2283" y="607"/>
                      <a:pt x="2644" y="564"/>
                    </a:cubicBezTo>
                    <a:cubicBezTo>
                      <a:pt x="2644" y="532"/>
                      <a:pt x="2634" y="500"/>
                      <a:pt x="2623" y="458"/>
                    </a:cubicBezTo>
                    <a:cubicBezTo>
                      <a:pt x="2559" y="458"/>
                      <a:pt x="2507" y="458"/>
                      <a:pt x="2443" y="447"/>
                    </a:cubicBezTo>
                    <a:close/>
                  </a:path>
                </a:pathLst>
              </a:custGeom>
              <a:solidFill>
                <a:srgbClr val="C476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51"/>
              <p:cNvSpPr/>
              <p:nvPr/>
            </p:nvSpPr>
            <p:spPr>
              <a:xfrm>
                <a:off x="5316675" y="3601550"/>
                <a:ext cx="41425" cy="8250"/>
              </a:xfrm>
              <a:custGeom>
                <a:avLst/>
                <a:gdLst/>
                <a:ahLst/>
                <a:cxnLst/>
                <a:rect l="l" t="t" r="r" b="b"/>
                <a:pathLst>
                  <a:path w="1657" h="330" extrusionOk="0">
                    <a:moveTo>
                      <a:pt x="244" y="96"/>
                    </a:moveTo>
                    <a:cubicBezTo>
                      <a:pt x="0" y="266"/>
                      <a:pt x="265" y="330"/>
                      <a:pt x="371" y="330"/>
                    </a:cubicBezTo>
                    <a:cubicBezTo>
                      <a:pt x="743" y="330"/>
                      <a:pt x="1126" y="65"/>
                      <a:pt x="1657" y="32"/>
                    </a:cubicBezTo>
                    <a:cubicBezTo>
                      <a:pt x="1582" y="1"/>
                      <a:pt x="1518" y="11"/>
                      <a:pt x="1423" y="22"/>
                    </a:cubicBezTo>
                    <a:cubicBezTo>
                      <a:pt x="1178" y="43"/>
                      <a:pt x="786" y="181"/>
                      <a:pt x="531" y="223"/>
                    </a:cubicBezTo>
                    <a:cubicBezTo>
                      <a:pt x="414" y="245"/>
                      <a:pt x="276" y="256"/>
                      <a:pt x="244" y="96"/>
                    </a:cubicBezTo>
                    <a:close/>
                  </a:path>
                </a:pathLst>
              </a:custGeom>
              <a:solidFill>
                <a:srgbClr val="C476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1"/>
              <p:cNvSpPr/>
              <p:nvPr/>
            </p:nvSpPr>
            <p:spPr>
              <a:xfrm>
                <a:off x="5386225" y="3556425"/>
                <a:ext cx="280100" cy="97200"/>
              </a:xfrm>
              <a:custGeom>
                <a:avLst/>
                <a:gdLst/>
                <a:ahLst/>
                <a:cxnLst/>
                <a:rect l="l" t="t" r="r" b="b"/>
                <a:pathLst>
                  <a:path w="11204" h="3888" extrusionOk="0">
                    <a:moveTo>
                      <a:pt x="53" y="3324"/>
                    </a:moveTo>
                    <a:cubicBezTo>
                      <a:pt x="0" y="2613"/>
                      <a:pt x="95" y="1955"/>
                      <a:pt x="159" y="1264"/>
                    </a:cubicBezTo>
                    <a:cubicBezTo>
                      <a:pt x="3037" y="1582"/>
                      <a:pt x="5511" y="1370"/>
                      <a:pt x="7668" y="765"/>
                    </a:cubicBezTo>
                    <a:cubicBezTo>
                      <a:pt x="8400" y="553"/>
                      <a:pt x="9090" y="298"/>
                      <a:pt x="9791" y="159"/>
                    </a:cubicBezTo>
                    <a:cubicBezTo>
                      <a:pt x="10630" y="1"/>
                      <a:pt x="11203" y="510"/>
                      <a:pt x="11087" y="1370"/>
                    </a:cubicBezTo>
                    <a:cubicBezTo>
                      <a:pt x="10938" y="2453"/>
                      <a:pt x="9664" y="2835"/>
                      <a:pt x="8697" y="3133"/>
                    </a:cubicBezTo>
                    <a:cubicBezTo>
                      <a:pt x="7848" y="3388"/>
                      <a:pt x="7030" y="3558"/>
                      <a:pt x="6042" y="3664"/>
                    </a:cubicBezTo>
                    <a:cubicBezTo>
                      <a:pt x="3951" y="3887"/>
                      <a:pt x="1837" y="3696"/>
                      <a:pt x="53" y="3324"/>
                    </a:cubicBezTo>
                    <a:close/>
                  </a:path>
                </a:pathLst>
              </a:custGeom>
              <a:solidFill>
                <a:srgbClr val="A59A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1"/>
              <p:cNvSpPr/>
              <p:nvPr/>
            </p:nvSpPr>
            <p:spPr>
              <a:xfrm>
                <a:off x="5499325" y="3587750"/>
                <a:ext cx="18075" cy="27100"/>
              </a:xfrm>
              <a:custGeom>
                <a:avLst/>
                <a:gdLst/>
                <a:ahLst/>
                <a:cxnLst/>
                <a:rect l="l" t="t" r="r" b="b"/>
                <a:pathLst>
                  <a:path w="723" h="1084" extrusionOk="0">
                    <a:moveTo>
                      <a:pt x="722" y="1"/>
                    </a:moveTo>
                    <a:lnTo>
                      <a:pt x="722" y="1"/>
                    </a:lnTo>
                    <a:cubicBezTo>
                      <a:pt x="541" y="22"/>
                      <a:pt x="350" y="43"/>
                      <a:pt x="159" y="64"/>
                    </a:cubicBezTo>
                    <a:cubicBezTo>
                      <a:pt x="106" y="425"/>
                      <a:pt x="0" y="1084"/>
                      <a:pt x="159" y="1084"/>
                    </a:cubicBezTo>
                    <a:cubicBezTo>
                      <a:pt x="160" y="1084"/>
                      <a:pt x="161" y="1084"/>
                      <a:pt x="162" y="1084"/>
                    </a:cubicBezTo>
                    <a:cubicBezTo>
                      <a:pt x="291" y="1084"/>
                      <a:pt x="648" y="338"/>
                      <a:pt x="722" y="1"/>
                    </a:cubicBezTo>
                    <a:close/>
                  </a:path>
                </a:pathLst>
              </a:custGeom>
              <a:solidFill>
                <a:srgbClr val="7C7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723B421-6F9C-4792-B30A-1543327EDDE3}"/>
              </a:ext>
            </a:extLst>
          </p:cNvPr>
          <p:cNvSpPr>
            <a:spLocks noGrp="1"/>
          </p:cNvSpPr>
          <p:nvPr>
            <p:ph type="body" idx="1"/>
          </p:nvPr>
        </p:nvSpPr>
        <p:spPr>
          <a:xfrm>
            <a:off x="718342" y="1682785"/>
            <a:ext cx="7707313" cy="2203415"/>
          </a:xfrm>
        </p:spPr>
        <p:txBody>
          <a:bodyPr/>
          <a:lstStyle/>
          <a:p>
            <a:pPr marL="127000" indent="0">
              <a:buNone/>
            </a:pPr>
            <a:r>
              <a:rPr lang="sq-XK" sz="2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Meqenese aplikacioni eshte mobil, perdoruesit pritet te jene te afte te dijne te perdorin telefona smart, te jene ne gjendje te krijojne llogari personale ne aplikacion, sigurisht edhe te kene nje telefon smart dhe çasje ne internet.</a:t>
            </a:r>
            <a:br>
              <a:rPr lang="sq-XK"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sq-XK"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Establishing requirements </a:t>
            </a:r>
            <a:endParaRPr lang="en-US" sz="2400" b="1" dirty="0">
              <a:latin typeface="Times New Roman" panose="02020603050405020304" pitchFamily="18" charset="0"/>
              <a:cs typeface="Times New Roman" panose="02020603050405020304" pitchFamily="18" charset="0"/>
            </a:endParaRPr>
          </a:p>
        </p:txBody>
      </p:sp>
      <p:sp>
        <p:nvSpPr>
          <p:cNvPr id="3" name="Google Shape;319;p50">
            <a:extLst>
              <a:ext uri="{FF2B5EF4-FFF2-40B4-BE49-F238E27FC236}">
                <a16:creationId xmlns:a16="http://schemas.microsoft.com/office/drawing/2014/main" id="{78DDA208-FB13-89C9-27AF-4E12EC573389}"/>
              </a:ext>
            </a:extLst>
          </p:cNvPr>
          <p:cNvSpPr txBox="1">
            <a:spLocks noGrp="1"/>
          </p:cNvSpPr>
          <p:nvPr>
            <p:ph type="title"/>
          </p:nvPr>
        </p:nvSpPr>
        <p:spPr>
          <a:xfrm>
            <a:off x="1016705" y="448234"/>
            <a:ext cx="7110589" cy="648085"/>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User Requirements</a:t>
            </a:r>
            <a:endParaRPr lang="pt-BR" sz="3600" dirty="0">
              <a:solidFill>
                <a:schemeClr val="accent1"/>
              </a:solidFill>
              <a:latin typeface="Times" pitchFamily="18" charset="0"/>
              <a:cs typeface="Times" pitchFamily="18" charset="0"/>
            </a:endParaRPr>
          </a:p>
        </p:txBody>
      </p:sp>
    </p:spTree>
    <p:extLst>
      <p:ext uri="{BB962C8B-B14F-4D97-AF65-F5344CB8AC3E}">
        <p14:creationId xmlns:p14="http://schemas.microsoft.com/office/powerpoint/2010/main" val="3853576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88"/>
        <p:cNvGrpSpPr/>
        <p:nvPr/>
      </p:nvGrpSpPr>
      <p:grpSpPr>
        <a:xfrm>
          <a:off x="0" y="0"/>
          <a:ext cx="0" cy="0"/>
          <a:chOff x="0" y="0"/>
          <a:chExt cx="0" cy="0"/>
        </a:xfrm>
      </p:grpSpPr>
      <p:sp>
        <p:nvSpPr>
          <p:cNvPr id="5291" name="Google Shape;5291;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eaLnBrk="1" hangingPunct="1"/>
            <a:r>
              <a:rPr lang="en-US" altLang="en-US">
                <a:latin typeface="Times" pitchFamily="18" charset="0"/>
                <a:cs typeface="Times" pitchFamily="18" charset="0"/>
              </a:rPr>
              <a:t>Usability Requirements</a:t>
            </a:r>
            <a:endParaRPr lang="en-GB" altLang="en-US" dirty="0">
              <a:latin typeface="Times" pitchFamily="18" charset="0"/>
              <a:cs typeface="Times" pitchFamily="18" charset="0"/>
            </a:endParaRPr>
          </a:p>
        </p:txBody>
      </p:sp>
      <p:sp>
        <p:nvSpPr>
          <p:cNvPr id="5292" name="Google Shape;5292;p53"/>
          <p:cNvSpPr/>
          <p:nvPr/>
        </p:nvSpPr>
        <p:spPr>
          <a:xfrm>
            <a:off x="1897397" y="1898308"/>
            <a:ext cx="1546200" cy="315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t>Attractive</a:t>
            </a:r>
            <a:endParaRPr sz="1200" b="1"/>
          </a:p>
        </p:txBody>
      </p:sp>
      <p:sp>
        <p:nvSpPr>
          <p:cNvPr id="5294" name="Google Shape;5294;p53"/>
          <p:cNvSpPr txBox="1">
            <a:spLocks noGrp="1"/>
          </p:cNvSpPr>
          <p:nvPr>
            <p:ph type="subTitle" idx="4294967295"/>
          </p:nvPr>
        </p:nvSpPr>
        <p:spPr>
          <a:xfrm>
            <a:off x="1902589" y="2254045"/>
            <a:ext cx="1541008" cy="2185798"/>
          </a:xfrm>
          <a:prstGeom prst="rect">
            <a:avLst/>
          </a:prstGeom>
        </p:spPr>
        <p:txBody>
          <a:bodyPr spcFirstLastPara="1" wrap="square" lIns="91425" tIns="91425" rIns="91425" bIns="91425" anchor="t" anchorCtr="0">
            <a:noAutofit/>
          </a:bodyPr>
          <a:lstStyle/>
          <a:p>
            <a:pPr marL="0" indent="0" algn="ctr">
              <a:spcAft>
                <a:spcPts val="1200"/>
              </a:spcAft>
              <a:buNone/>
            </a:pPr>
            <a:r>
              <a:rPr lang="sq-XK" sz="1400">
                <a:solidFill>
                  <a:srgbClr val="000000"/>
                </a:solidFill>
                <a:effectLst/>
                <a:latin typeface="Calibri" panose="020F0502020204030204" pitchFamily="34" charset="0"/>
                <a:ea typeface="Calibri" panose="020F0502020204030204" pitchFamily="34" charset="0"/>
              </a:rPr>
              <a:t>Kur doktori diagnoztifikon simptomat e pacientit te tij, do te shfaqet nje imazh duke treguar qe diagnoza "Perfundoi me Sukses</a:t>
            </a:r>
            <a:endParaRPr sz="1400" dirty="0"/>
          </a:p>
        </p:txBody>
      </p:sp>
      <p:sp>
        <p:nvSpPr>
          <p:cNvPr id="5295" name="Google Shape;5295;p53"/>
          <p:cNvSpPr/>
          <p:nvPr/>
        </p:nvSpPr>
        <p:spPr>
          <a:xfrm>
            <a:off x="5589570" y="1898345"/>
            <a:ext cx="1622223" cy="315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t>Easy &amp; Attraciteve</a:t>
            </a:r>
            <a:endParaRPr sz="1200" b="1"/>
          </a:p>
        </p:txBody>
      </p:sp>
      <p:sp>
        <p:nvSpPr>
          <p:cNvPr id="5300" name="Google Shape;5300;p53"/>
          <p:cNvSpPr txBox="1">
            <a:spLocks noGrp="1"/>
          </p:cNvSpPr>
          <p:nvPr>
            <p:ph type="subTitle" idx="4294967295"/>
          </p:nvPr>
        </p:nvSpPr>
        <p:spPr>
          <a:xfrm>
            <a:off x="5589570" y="2254045"/>
            <a:ext cx="1546200" cy="2665314"/>
          </a:xfrm>
          <a:prstGeom prst="rect">
            <a:avLst/>
          </a:prstGeom>
        </p:spPr>
        <p:txBody>
          <a:bodyPr spcFirstLastPara="1" wrap="square" lIns="91425" tIns="91425" rIns="91425" bIns="91425" anchor="t" anchorCtr="0">
            <a:noAutofit/>
          </a:bodyPr>
          <a:lstStyle/>
          <a:p>
            <a:pPr marL="0" indent="0" algn="ctr">
              <a:buNone/>
            </a:pPr>
            <a:r>
              <a:rPr lang="sq-XK" sz="1400">
                <a:solidFill>
                  <a:srgbClr val="000000"/>
                </a:solidFill>
                <a:effectLst/>
                <a:latin typeface="Calibri" panose="020F0502020204030204" pitchFamily="34" charset="0"/>
                <a:ea typeface="Calibri" panose="020F0502020204030204" pitchFamily="34" charset="0"/>
              </a:rPr>
              <a:t>Te gjitha faqet jane lehte te kuptueshme me shikim te pare, faqet e diagnozes tregojne ne fushat e tyre se qfar kerkojne nga perdoruesit si input, gjithashtu edhe faqet e login/register</a:t>
            </a:r>
            <a:endParaRPr lang="en-US" sz="1400" dirty="0">
              <a:latin typeface="Times" pitchFamily="18" charset="0"/>
              <a:ea typeface="Times New Roman" panose="02020603050405020304" pitchFamily="18" charset="0"/>
              <a:cs typeface="Times" pitchFamily="18" charset="0"/>
            </a:endParaRPr>
          </a:p>
        </p:txBody>
      </p:sp>
      <p:sp>
        <p:nvSpPr>
          <p:cNvPr id="5301" name="Google Shape;5301;p53"/>
          <p:cNvSpPr/>
          <p:nvPr/>
        </p:nvSpPr>
        <p:spPr>
          <a:xfrm>
            <a:off x="137305" y="1898308"/>
            <a:ext cx="1484208" cy="315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t>Efficient</a:t>
            </a:r>
          </a:p>
        </p:txBody>
      </p:sp>
      <p:sp>
        <p:nvSpPr>
          <p:cNvPr id="5303" name="Google Shape;5303;p53"/>
          <p:cNvSpPr txBox="1">
            <a:spLocks noGrp="1"/>
          </p:cNvSpPr>
          <p:nvPr>
            <p:ph type="subTitle" idx="4294967295"/>
          </p:nvPr>
        </p:nvSpPr>
        <p:spPr>
          <a:xfrm>
            <a:off x="62236" y="2259111"/>
            <a:ext cx="1634345" cy="3151089"/>
          </a:xfrm>
          <a:prstGeom prst="rect">
            <a:avLst/>
          </a:prstGeom>
        </p:spPr>
        <p:txBody>
          <a:bodyPr spcFirstLastPara="1" wrap="square" lIns="91425" tIns="91425" rIns="91425" bIns="91425" anchor="t" anchorCtr="0">
            <a:noAutofit/>
          </a:bodyPr>
          <a:lstStyle/>
          <a:p>
            <a:pPr marL="127000" indent="0" algn="ctr">
              <a:buNone/>
            </a:pPr>
            <a:r>
              <a:rPr lang="sq-XK" sz="1400">
                <a:solidFill>
                  <a:srgbClr val="000000"/>
                </a:solidFill>
                <a:effectLst/>
                <a:latin typeface="Calibri" panose="020F0502020204030204" pitchFamily="34" charset="0"/>
                <a:ea typeface="Calibri" panose="020F0502020204030204" pitchFamily="34" charset="0"/>
              </a:rPr>
              <a:t>Navigation bar, i cili gjendet ne fund (bottom) te aplikacionit, e ben te mundshem manovrimin shum efikas nga nje faqe ne tjetren, pa pasur nevoje te kthehemi ne meny</a:t>
            </a:r>
            <a:r>
              <a:rPr lang="en-US" sz="1400">
                <a:solidFill>
                  <a:srgbClr val="000000"/>
                </a:solidFill>
                <a:effectLst/>
                <a:latin typeface="Calibri" panose="020F0502020204030204" pitchFamily="34" charset="0"/>
                <a:ea typeface="Calibri" panose="020F0502020204030204" pitchFamily="34" charset="0"/>
              </a:rPr>
              <a:t>r</a:t>
            </a:r>
            <a:r>
              <a:rPr lang="sq-XK" sz="1400">
                <a:solidFill>
                  <a:srgbClr val="000000"/>
                </a:solidFill>
                <a:effectLst/>
                <a:latin typeface="Calibri" panose="020F0502020204030204" pitchFamily="34" charset="0"/>
                <a:ea typeface="Calibri" panose="020F0502020204030204" pitchFamily="34" charset="0"/>
              </a:rPr>
              <a:t>e kryesore</a:t>
            </a:r>
            <a:endParaRPr lang="en-GB" altLang="en-US" sz="1400" dirty="0"/>
          </a:p>
        </p:txBody>
      </p:sp>
      <p:sp>
        <p:nvSpPr>
          <p:cNvPr id="5304" name="Google Shape;5304;p53"/>
          <p:cNvSpPr/>
          <p:nvPr/>
        </p:nvSpPr>
        <p:spPr>
          <a:xfrm>
            <a:off x="3756547" y="1898308"/>
            <a:ext cx="1546200" cy="315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t>Effective</a:t>
            </a:r>
            <a:endParaRPr sz="1200" b="1"/>
          </a:p>
        </p:txBody>
      </p:sp>
      <p:sp>
        <p:nvSpPr>
          <p:cNvPr id="5306" name="Google Shape;5306;p53"/>
          <p:cNvSpPr txBox="1">
            <a:spLocks noGrp="1"/>
          </p:cNvSpPr>
          <p:nvPr>
            <p:ph type="subTitle" idx="4294967295"/>
          </p:nvPr>
        </p:nvSpPr>
        <p:spPr>
          <a:xfrm>
            <a:off x="3750022" y="2341706"/>
            <a:ext cx="1551391" cy="982518"/>
          </a:xfrm>
          <a:prstGeom prst="rect">
            <a:avLst/>
          </a:prstGeom>
        </p:spPr>
        <p:txBody>
          <a:bodyPr spcFirstLastPara="1" wrap="square" lIns="91425" tIns="91425" rIns="91425" bIns="91425" anchor="t" anchorCtr="0">
            <a:noAutofit/>
          </a:bodyPr>
          <a:lstStyle/>
          <a:p>
            <a:pPr marL="0" indent="0" algn="ctr">
              <a:spcAft>
                <a:spcPts val="1200"/>
              </a:spcAft>
              <a:buNone/>
            </a:pPr>
            <a:r>
              <a:rPr lang="sq-XK" sz="1400">
                <a:effectLst/>
                <a:latin typeface="Calibri" panose="020F0502020204030204" pitchFamily="34" charset="0"/>
                <a:ea typeface="Times New Roman" panose="02020603050405020304" pitchFamily="18" charset="0"/>
              </a:rPr>
              <a:t>Ç</a:t>
            </a:r>
            <a:r>
              <a:rPr lang="sq-XK" sz="1400">
                <a:solidFill>
                  <a:srgbClr val="000000"/>
                </a:solidFill>
                <a:effectLst/>
                <a:latin typeface="Calibri" panose="020F0502020204030204" pitchFamily="34" charset="0"/>
                <a:ea typeface="Calibri" panose="020F0502020204030204" pitchFamily="34" charset="0"/>
              </a:rPr>
              <a:t>do detyrë të caktuar realizohen vetëm me një prekje</a:t>
            </a:r>
            <a:endParaRPr sz="1400" dirty="0"/>
          </a:p>
        </p:txBody>
      </p:sp>
      <p:sp>
        <p:nvSpPr>
          <p:cNvPr id="5307" name="Google Shape;5307;p53"/>
          <p:cNvSpPr/>
          <p:nvPr/>
        </p:nvSpPr>
        <p:spPr>
          <a:xfrm>
            <a:off x="773959" y="1442429"/>
            <a:ext cx="210900" cy="21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53"/>
          <p:cNvSpPr/>
          <p:nvPr/>
        </p:nvSpPr>
        <p:spPr>
          <a:xfrm>
            <a:off x="2565047" y="1442429"/>
            <a:ext cx="210900" cy="21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53"/>
          <p:cNvSpPr/>
          <p:nvPr/>
        </p:nvSpPr>
        <p:spPr>
          <a:xfrm>
            <a:off x="6289810" y="1454594"/>
            <a:ext cx="210900" cy="21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53"/>
          <p:cNvSpPr/>
          <p:nvPr/>
        </p:nvSpPr>
        <p:spPr>
          <a:xfrm>
            <a:off x="4461585" y="1447258"/>
            <a:ext cx="210900" cy="21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95;p53">
            <a:extLst>
              <a:ext uri="{FF2B5EF4-FFF2-40B4-BE49-F238E27FC236}">
                <a16:creationId xmlns:a16="http://schemas.microsoft.com/office/drawing/2014/main" id="{7C009FAA-7363-1123-99A4-06D7E54C463F}"/>
              </a:ext>
            </a:extLst>
          </p:cNvPr>
          <p:cNvSpPr/>
          <p:nvPr/>
        </p:nvSpPr>
        <p:spPr>
          <a:xfrm>
            <a:off x="7498616" y="1898308"/>
            <a:ext cx="1546200" cy="315900"/>
          </a:xfrm>
          <a:prstGeom prst="roundRect">
            <a:avLst>
              <a:gd name="adj" fmla="val 50000"/>
            </a:avLst>
          </a:prstGeom>
          <a:solidFill>
            <a:schemeClr val="accent5">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t>Tolerant</a:t>
            </a:r>
            <a:endParaRPr sz="1200" b="1"/>
          </a:p>
        </p:txBody>
      </p:sp>
      <p:sp>
        <p:nvSpPr>
          <p:cNvPr id="17" name="Google Shape;5309;p53">
            <a:extLst>
              <a:ext uri="{FF2B5EF4-FFF2-40B4-BE49-F238E27FC236}">
                <a16:creationId xmlns:a16="http://schemas.microsoft.com/office/drawing/2014/main" id="{1C10446A-EE6F-FAFC-C578-8DD0D01F3D34}"/>
              </a:ext>
            </a:extLst>
          </p:cNvPr>
          <p:cNvSpPr/>
          <p:nvPr/>
        </p:nvSpPr>
        <p:spPr>
          <a:xfrm>
            <a:off x="8166266" y="1468815"/>
            <a:ext cx="210900" cy="210900"/>
          </a:xfrm>
          <a:prstGeom prst="ellipse">
            <a:avLst/>
          </a:pr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300;p53">
            <a:extLst>
              <a:ext uri="{FF2B5EF4-FFF2-40B4-BE49-F238E27FC236}">
                <a16:creationId xmlns:a16="http://schemas.microsoft.com/office/drawing/2014/main" id="{1AC8C92E-AC57-3040-4583-C44C0D2D415D}"/>
              </a:ext>
            </a:extLst>
          </p:cNvPr>
          <p:cNvSpPr txBox="1">
            <a:spLocks/>
          </p:cNvSpPr>
          <p:nvPr/>
        </p:nvSpPr>
        <p:spPr>
          <a:xfrm>
            <a:off x="7554545" y="2254045"/>
            <a:ext cx="1434341" cy="10701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Pontano Sans"/>
              <a:buChar char="●"/>
              <a:defRPr sz="1600" b="0" i="0" u="none" strike="noStrike" cap="none">
                <a:solidFill>
                  <a:schemeClr val="dk1"/>
                </a:solidFill>
                <a:latin typeface="Pontano Sans"/>
                <a:ea typeface="Pontano Sans"/>
                <a:cs typeface="Pontano Sans"/>
                <a:sym typeface="Pontano Sans"/>
              </a:defRPr>
            </a:lvl1pPr>
            <a:lvl2pPr marL="914400" marR="0" lvl="1" indent="-330200" algn="l" rtl="0">
              <a:lnSpc>
                <a:spcPct val="100000"/>
              </a:lnSpc>
              <a:spcBef>
                <a:spcPts val="0"/>
              </a:spcBef>
              <a:spcAft>
                <a:spcPts val="0"/>
              </a:spcAft>
              <a:buClr>
                <a:schemeClr val="dk1"/>
              </a:buClr>
              <a:buSzPts val="1600"/>
              <a:buFont typeface="Pontano Sans"/>
              <a:buChar char="○"/>
              <a:defRPr sz="1600" b="0" i="0" u="none" strike="noStrike" cap="none">
                <a:solidFill>
                  <a:schemeClr val="dk1"/>
                </a:solidFill>
                <a:latin typeface="Pontano Sans"/>
                <a:ea typeface="Pontano Sans"/>
                <a:cs typeface="Pontano Sans"/>
                <a:sym typeface="Pontano Sans"/>
              </a:defRPr>
            </a:lvl2pPr>
            <a:lvl3pPr marL="1371600" marR="0" lvl="2" indent="-330200" algn="l" rtl="0">
              <a:lnSpc>
                <a:spcPct val="100000"/>
              </a:lnSpc>
              <a:spcBef>
                <a:spcPts val="0"/>
              </a:spcBef>
              <a:spcAft>
                <a:spcPts val="0"/>
              </a:spcAft>
              <a:buClr>
                <a:schemeClr val="dk1"/>
              </a:buClr>
              <a:buSzPts val="1600"/>
              <a:buFont typeface="Pontano Sans"/>
              <a:buChar char="■"/>
              <a:defRPr sz="1600" b="0" i="0" u="none" strike="noStrike" cap="none">
                <a:solidFill>
                  <a:schemeClr val="dk1"/>
                </a:solidFill>
                <a:latin typeface="Pontano Sans"/>
                <a:ea typeface="Pontano Sans"/>
                <a:cs typeface="Pontano Sans"/>
                <a:sym typeface="Pontano Sans"/>
              </a:defRPr>
            </a:lvl3pPr>
            <a:lvl4pPr marL="1828800" marR="0" lvl="3" indent="-330200" algn="l" rtl="0">
              <a:lnSpc>
                <a:spcPct val="100000"/>
              </a:lnSpc>
              <a:spcBef>
                <a:spcPts val="0"/>
              </a:spcBef>
              <a:spcAft>
                <a:spcPts val="0"/>
              </a:spcAft>
              <a:buClr>
                <a:schemeClr val="dk1"/>
              </a:buClr>
              <a:buSzPts val="1600"/>
              <a:buFont typeface="Pontano Sans"/>
              <a:buChar char="●"/>
              <a:defRPr sz="1600" b="0" i="0" u="none" strike="noStrike" cap="none">
                <a:solidFill>
                  <a:schemeClr val="dk1"/>
                </a:solidFill>
                <a:latin typeface="Pontano Sans"/>
                <a:ea typeface="Pontano Sans"/>
                <a:cs typeface="Pontano Sans"/>
                <a:sym typeface="Pontano Sans"/>
              </a:defRPr>
            </a:lvl4pPr>
            <a:lvl5pPr marL="2286000" marR="0" lvl="4" indent="-330200" algn="l" rtl="0">
              <a:lnSpc>
                <a:spcPct val="100000"/>
              </a:lnSpc>
              <a:spcBef>
                <a:spcPts val="0"/>
              </a:spcBef>
              <a:spcAft>
                <a:spcPts val="0"/>
              </a:spcAft>
              <a:buClr>
                <a:schemeClr val="dk1"/>
              </a:buClr>
              <a:buSzPts val="1600"/>
              <a:buFont typeface="Pontano Sans"/>
              <a:buChar char="○"/>
              <a:defRPr sz="1600" b="0" i="0" u="none" strike="noStrike" cap="none">
                <a:solidFill>
                  <a:schemeClr val="dk1"/>
                </a:solidFill>
                <a:latin typeface="Pontano Sans"/>
                <a:ea typeface="Pontano Sans"/>
                <a:cs typeface="Pontano Sans"/>
                <a:sym typeface="Pontano Sans"/>
              </a:defRPr>
            </a:lvl5pPr>
            <a:lvl6pPr marL="2743200" marR="0" lvl="5" indent="-330200" algn="l" rtl="0">
              <a:lnSpc>
                <a:spcPct val="100000"/>
              </a:lnSpc>
              <a:spcBef>
                <a:spcPts val="0"/>
              </a:spcBef>
              <a:spcAft>
                <a:spcPts val="0"/>
              </a:spcAft>
              <a:buClr>
                <a:schemeClr val="dk1"/>
              </a:buClr>
              <a:buSzPts val="1600"/>
              <a:buFont typeface="Pontano Sans"/>
              <a:buChar char="■"/>
              <a:defRPr sz="1600" b="0" i="0" u="none" strike="noStrike" cap="none">
                <a:solidFill>
                  <a:schemeClr val="dk1"/>
                </a:solidFill>
                <a:latin typeface="Pontano Sans"/>
                <a:ea typeface="Pontano Sans"/>
                <a:cs typeface="Pontano Sans"/>
                <a:sym typeface="Pontano Sans"/>
              </a:defRPr>
            </a:lvl6pPr>
            <a:lvl7pPr marL="3200400" marR="0" lvl="6" indent="-330200" algn="l" rtl="0">
              <a:lnSpc>
                <a:spcPct val="100000"/>
              </a:lnSpc>
              <a:spcBef>
                <a:spcPts val="0"/>
              </a:spcBef>
              <a:spcAft>
                <a:spcPts val="0"/>
              </a:spcAft>
              <a:buClr>
                <a:schemeClr val="dk1"/>
              </a:buClr>
              <a:buSzPts val="1600"/>
              <a:buFont typeface="Pontano Sans"/>
              <a:buChar char="●"/>
              <a:defRPr sz="1600" b="0" i="0" u="none" strike="noStrike" cap="none">
                <a:solidFill>
                  <a:schemeClr val="dk1"/>
                </a:solidFill>
                <a:latin typeface="Pontano Sans"/>
                <a:ea typeface="Pontano Sans"/>
                <a:cs typeface="Pontano Sans"/>
                <a:sym typeface="Pontano Sans"/>
              </a:defRPr>
            </a:lvl7pPr>
            <a:lvl8pPr marL="3657600" marR="0" lvl="7" indent="-330200" algn="l" rtl="0">
              <a:lnSpc>
                <a:spcPct val="100000"/>
              </a:lnSpc>
              <a:spcBef>
                <a:spcPts val="0"/>
              </a:spcBef>
              <a:spcAft>
                <a:spcPts val="0"/>
              </a:spcAft>
              <a:buClr>
                <a:schemeClr val="dk1"/>
              </a:buClr>
              <a:buSzPts val="1600"/>
              <a:buFont typeface="Pontano Sans"/>
              <a:buChar char="○"/>
              <a:defRPr sz="1600" b="0" i="0" u="none" strike="noStrike" cap="none">
                <a:solidFill>
                  <a:schemeClr val="dk1"/>
                </a:solidFill>
                <a:latin typeface="Pontano Sans"/>
                <a:ea typeface="Pontano Sans"/>
                <a:cs typeface="Pontano Sans"/>
                <a:sym typeface="Pontano Sans"/>
              </a:defRPr>
            </a:lvl8pPr>
            <a:lvl9pPr marL="4114800" marR="0" lvl="8" indent="-330200" algn="l" rtl="0">
              <a:lnSpc>
                <a:spcPct val="100000"/>
              </a:lnSpc>
              <a:spcBef>
                <a:spcPts val="0"/>
              </a:spcBef>
              <a:spcAft>
                <a:spcPts val="0"/>
              </a:spcAft>
              <a:buClr>
                <a:schemeClr val="dk1"/>
              </a:buClr>
              <a:buSzPts val="1600"/>
              <a:buFont typeface="Pontano Sans"/>
              <a:buChar char="■"/>
              <a:defRPr sz="1600" b="0" i="0" u="none" strike="noStrike" cap="none">
                <a:solidFill>
                  <a:schemeClr val="dk1"/>
                </a:solidFill>
                <a:latin typeface="Pontano Sans"/>
                <a:ea typeface="Pontano Sans"/>
                <a:cs typeface="Pontano Sans"/>
                <a:sym typeface="Pontano Sans"/>
              </a:defRPr>
            </a:lvl9pPr>
          </a:lstStyle>
          <a:p>
            <a:pPr marL="0" indent="0" algn="ctr">
              <a:buFont typeface="Pontano Sans"/>
              <a:buNone/>
            </a:pPr>
            <a:r>
              <a:rPr lang="sq-XK" sz="1400">
                <a:effectLst/>
                <a:latin typeface="Calibri" panose="020F0502020204030204" pitchFamily="34" charset="0"/>
                <a:ea typeface="Calibri" panose="020F0502020204030204" pitchFamily="34" charset="0"/>
              </a:rPr>
              <a:t>Fushat adekuate te inputeve do te kene validimet e tyre, </a:t>
            </a:r>
            <a:endParaRPr lang="en-US" sz="1400" dirty="0">
              <a:latin typeface="Times" pitchFamily="18" charset="0"/>
              <a:ea typeface="Times New Roman" panose="02020603050405020304" pitchFamily="18" charset="0"/>
              <a:cs typeface="Times"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70"/>
        <p:cNvGrpSpPr/>
        <p:nvPr/>
      </p:nvGrpSpPr>
      <p:grpSpPr>
        <a:xfrm>
          <a:off x="0" y="0"/>
          <a:ext cx="0" cy="0"/>
          <a:chOff x="0" y="0"/>
          <a:chExt cx="0" cy="0"/>
        </a:xfrm>
      </p:grpSpPr>
      <p:sp>
        <p:nvSpPr>
          <p:cNvPr id="5771" name="Google Shape;5771;p62"/>
          <p:cNvSpPr txBox="1">
            <a:spLocks noGrp="1"/>
          </p:cNvSpPr>
          <p:nvPr>
            <p:ph type="title"/>
          </p:nvPr>
        </p:nvSpPr>
        <p:spPr>
          <a:xfrm>
            <a:off x="732588" y="376991"/>
            <a:ext cx="7704000" cy="682646"/>
          </a:xfrm>
          <a:prstGeom prst="rect">
            <a:avLst/>
          </a:prstGeom>
        </p:spPr>
        <p:txBody>
          <a:bodyPr spcFirstLastPara="1" wrap="square" lIns="91425" tIns="91425" rIns="91425" bIns="91425" anchor="t" anchorCtr="0">
            <a:noAutofit/>
          </a:bodyPr>
          <a:lstStyle/>
          <a:p>
            <a:pPr lvl="0"/>
            <a:r>
              <a:rPr lang="en-GB" altLang="en-US" sz="3600">
                <a:latin typeface="Times" pitchFamily="18" charset="0"/>
                <a:cs typeface="Times" pitchFamily="18" charset="0"/>
              </a:rPr>
              <a:t>Preparing Tasks</a:t>
            </a:r>
            <a:endParaRPr sz="3600" dirty="0">
              <a:latin typeface="Times" pitchFamily="18" charset="0"/>
              <a:cs typeface="Times" pitchFamily="18" charset="0"/>
            </a:endParaRPr>
          </a:p>
        </p:txBody>
      </p:sp>
      <p:sp>
        <p:nvSpPr>
          <p:cNvPr id="5772" name="Google Shape;5772;p62"/>
          <p:cNvSpPr/>
          <p:nvPr/>
        </p:nvSpPr>
        <p:spPr>
          <a:xfrm>
            <a:off x="1054788" y="1790513"/>
            <a:ext cx="1072200" cy="1072200"/>
          </a:xfrm>
          <a:prstGeom prst="ellipse">
            <a:avLst/>
          </a:prstGeom>
          <a:solidFill>
            <a:srgbClr val="F9D87A">
              <a:alpha val="358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latin typeface="Lexend Deca"/>
                <a:ea typeface="Lexend Deca"/>
                <a:cs typeface="Lexend Deca"/>
                <a:sym typeface="Lexend Deca"/>
              </a:rPr>
              <a:t>01</a:t>
            </a:r>
            <a:endParaRPr sz="3000">
              <a:solidFill>
                <a:schemeClr val="dk2"/>
              </a:solidFill>
              <a:latin typeface="Lexend Deca"/>
              <a:ea typeface="Lexend Deca"/>
              <a:cs typeface="Lexend Deca"/>
              <a:sym typeface="Lexend Deca"/>
            </a:endParaRPr>
          </a:p>
        </p:txBody>
      </p:sp>
      <p:sp>
        <p:nvSpPr>
          <p:cNvPr id="5773" name="Google Shape;5773;p62"/>
          <p:cNvSpPr/>
          <p:nvPr/>
        </p:nvSpPr>
        <p:spPr>
          <a:xfrm>
            <a:off x="2511507" y="3398813"/>
            <a:ext cx="2018504" cy="1198774"/>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74" name="Google Shape;5774;p62"/>
          <p:cNvSpPr txBox="1">
            <a:spLocks noGrp="1"/>
          </p:cNvSpPr>
          <p:nvPr>
            <p:ph type="subTitle" idx="4294967295"/>
          </p:nvPr>
        </p:nvSpPr>
        <p:spPr>
          <a:xfrm>
            <a:off x="2442131" y="3564868"/>
            <a:ext cx="2169384" cy="467400"/>
          </a:xfrm>
          <a:prstGeom prst="rect">
            <a:avLst/>
          </a:prstGeom>
        </p:spPr>
        <p:txBody>
          <a:bodyPr spcFirstLastPara="1" wrap="square" lIns="91425" tIns="91425" rIns="91425" bIns="91425" anchor="t" anchorCtr="0">
            <a:noAutofit/>
          </a:bodyPr>
          <a:lstStyle/>
          <a:p>
            <a:pPr marL="0" lvl="0" indent="0" algn="ctr">
              <a:buClr>
                <a:srgbClr val="252525"/>
              </a:buClr>
              <a:buNone/>
            </a:pPr>
            <a:r>
              <a:rPr lang="sq-XK" sz="1400">
                <a:effectLst/>
                <a:latin typeface="Calibri" panose="020F0502020204030204" pitchFamily="34" charset="0"/>
                <a:ea typeface="Times New Roman" panose="02020603050405020304" pitchFamily="18" charset="0"/>
              </a:rPr>
              <a:t>Ju lutem </a:t>
            </a:r>
            <a:r>
              <a:rPr lang="en-US" sz="1400">
                <a:effectLst/>
                <a:latin typeface="Calibri" panose="020F0502020204030204" pitchFamily="34" charset="0"/>
                <a:ea typeface="Times New Roman" panose="02020603050405020304" pitchFamily="18" charset="0"/>
              </a:rPr>
              <a:t>shkoni tek sherbimet te pacientit qe te therrasim emergjencen</a:t>
            </a:r>
            <a:endParaRPr lang="en-GB" altLang="en-US" sz="1400" dirty="0">
              <a:solidFill>
                <a:srgbClr val="252525"/>
              </a:solidFill>
              <a:latin typeface="Times New Roman" panose="02020603050405020304" pitchFamily="18" charset="0"/>
              <a:cs typeface="Times New Roman" panose="02020603050405020304" pitchFamily="18" charset="0"/>
            </a:endParaRPr>
          </a:p>
        </p:txBody>
      </p:sp>
      <p:sp>
        <p:nvSpPr>
          <p:cNvPr id="5776" name="Google Shape;5776;p62"/>
          <p:cNvSpPr/>
          <p:nvPr/>
        </p:nvSpPr>
        <p:spPr>
          <a:xfrm>
            <a:off x="4668899" y="3383499"/>
            <a:ext cx="2109825" cy="1096033"/>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indent="0" algn="ctr"/>
            <a:r>
              <a:rPr lang="sq-XK">
                <a:effectLst/>
                <a:latin typeface="Calibri" panose="020F0502020204030204" pitchFamily="34" charset="0"/>
                <a:ea typeface="Times New Roman" panose="02020603050405020304" pitchFamily="18" charset="0"/>
              </a:rPr>
              <a:t>Ju lutem </a:t>
            </a:r>
            <a:r>
              <a:rPr lang="en-US">
                <a:effectLst/>
                <a:latin typeface="Calibri" panose="020F0502020204030204" pitchFamily="34" charset="0"/>
                <a:ea typeface="Times New Roman" panose="02020603050405020304" pitchFamily="18" charset="0"/>
              </a:rPr>
              <a:t>therrisni Mjekun e juaj me facetime</a:t>
            </a:r>
            <a:endParaRPr lang="en-GB" altLang="en-US" dirty="0">
              <a:latin typeface="Times New Roman" panose="02020603050405020304" pitchFamily="18" charset="0"/>
              <a:cs typeface="Times New Roman" panose="02020603050405020304" pitchFamily="18" charset="0"/>
            </a:endParaRPr>
          </a:p>
        </p:txBody>
      </p:sp>
      <p:sp>
        <p:nvSpPr>
          <p:cNvPr id="5779" name="Google Shape;5779;p62"/>
          <p:cNvSpPr/>
          <p:nvPr/>
        </p:nvSpPr>
        <p:spPr>
          <a:xfrm>
            <a:off x="6879645" y="3383500"/>
            <a:ext cx="1945855" cy="1096032"/>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80" name="Google Shape;5780;p62"/>
          <p:cNvSpPr txBox="1">
            <a:spLocks noGrp="1"/>
          </p:cNvSpPr>
          <p:nvPr>
            <p:ph type="subTitle" idx="4294967295"/>
          </p:nvPr>
        </p:nvSpPr>
        <p:spPr>
          <a:xfrm>
            <a:off x="6951677" y="3464115"/>
            <a:ext cx="1801789" cy="467400"/>
          </a:xfrm>
          <a:prstGeom prst="rect">
            <a:avLst/>
          </a:prstGeom>
        </p:spPr>
        <p:txBody>
          <a:bodyPr spcFirstLastPara="1" wrap="square" lIns="91425" tIns="91425" rIns="91425" bIns="91425" anchor="t" anchorCtr="0">
            <a:noAutofit/>
          </a:bodyPr>
          <a:lstStyle/>
          <a:p>
            <a:pPr marL="0" indent="0" algn="ctr">
              <a:spcAft>
                <a:spcPts val="1200"/>
              </a:spcAft>
              <a:buNone/>
            </a:pPr>
            <a:r>
              <a:rPr lang="sq-XK" sz="1400">
                <a:effectLst/>
                <a:latin typeface="Calibri" panose="020F0502020204030204" pitchFamily="34" charset="0"/>
                <a:ea typeface="Times New Roman" panose="02020603050405020304" pitchFamily="18" charset="0"/>
              </a:rPr>
              <a:t>Ju lutem regjistrohuni në </a:t>
            </a:r>
            <a:r>
              <a:rPr lang="en-US" sz="1400">
                <a:effectLst/>
                <a:latin typeface="Calibri" panose="020F0502020204030204" pitchFamily="34" charset="0"/>
                <a:ea typeface="Times New Roman" panose="02020603050405020304" pitchFamily="18" charset="0"/>
              </a:rPr>
              <a:t>aplikacion</a:t>
            </a:r>
            <a:r>
              <a:rPr lang="sq-XK" sz="1400">
                <a:effectLst/>
                <a:latin typeface="Calibri" panose="020F0502020204030204" pitchFamily="34" charset="0"/>
                <a:ea typeface="Times New Roman" panose="02020603050405020304" pitchFamily="18" charset="0"/>
              </a:rPr>
              <a:t> duke </a:t>
            </a:r>
            <a:r>
              <a:rPr lang="en-US" sz="1400">
                <a:effectLst/>
                <a:latin typeface="Calibri" panose="020F0502020204030204" pitchFamily="34" charset="0"/>
                <a:ea typeface="Times New Roman" panose="02020603050405020304" pitchFamily="18" charset="0"/>
              </a:rPr>
              <a:t>e paraqitur rolin e veqant </a:t>
            </a:r>
            <a:endParaRPr lang="en-GB" sz="1400" dirty="0">
              <a:solidFill>
                <a:schemeClr val="lt1"/>
              </a:solidFill>
              <a:latin typeface="Lexend Deca"/>
              <a:ea typeface="Lexend Deca"/>
              <a:cs typeface="Lexend Deca"/>
              <a:sym typeface="Lexend Deca"/>
            </a:endParaRPr>
          </a:p>
        </p:txBody>
      </p:sp>
      <p:sp>
        <p:nvSpPr>
          <p:cNvPr id="5782" name="Google Shape;5782;p62"/>
          <p:cNvSpPr/>
          <p:nvPr/>
        </p:nvSpPr>
        <p:spPr>
          <a:xfrm>
            <a:off x="184935" y="3383499"/>
            <a:ext cx="2167847" cy="119877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83" name="Google Shape;5783;p62"/>
          <p:cNvSpPr txBox="1">
            <a:spLocks noGrp="1"/>
          </p:cNvSpPr>
          <p:nvPr>
            <p:ph type="subTitle" idx="4294967295"/>
          </p:nvPr>
        </p:nvSpPr>
        <p:spPr>
          <a:xfrm>
            <a:off x="161873" y="3546177"/>
            <a:ext cx="2167847" cy="467400"/>
          </a:xfrm>
          <a:prstGeom prst="rect">
            <a:avLst/>
          </a:prstGeom>
        </p:spPr>
        <p:txBody>
          <a:bodyPr spcFirstLastPara="1" wrap="square" lIns="91425" tIns="91425" rIns="91425" bIns="91425" anchor="t" anchorCtr="0">
            <a:noAutofit/>
          </a:bodyPr>
          <a:lstStyle/>
          <a:p>
            <a:pPr marL="0" indent="0" algn="ctr">
              <a:spcAft>
                <a:spcPts val="1200"/>
              </a:spcAft>
              <a:buNone/>
            </a:pPr>
            <a:r>
              <a:rPr lang="sq-XK" sz="1400">
                <a:effectLst/>
                <a:latin typeface="Calibri" panose="020F0502020204030204" pitchFamily="34" charset="0"/>
                <a:ea typeface="Times New Roman" panose="02020603050405020304" pitchFamily="18" charset="0"/>
              </a:rPr>
              <a:t>Ju lutem </a:t>
            </a:r>
            <a:r>
              <a:rPr lang="en-US" sz="1400">
                <a:effectLst/>
                <a:latin typeface="Calibri" panose="020F0502020204030204" pitchFamily="34" charset="0"/>
                <a:ea typeface="Times New Roman" panose="02020603050405020304" pitchFamily="18" charset="0"/>
              </a:rPr>
              <a:t>kyquni ne aplikacion me rolin e pacientit</a:t>
            </a:r>
            <a:endParaRPr sz="1400" dirty="0">
              <a:solidFill>
                <a:schemeClr val="lt1"/>
              </a:solidFill>
              <a:latin typeface="Lexend Deca"/>
              <a:ea typeface="Lexend Deca"/>
              <a:cs typeface="Lexend Deca"/>
              <a:sym typeface="Lexend Deca"/>
            </a:endParaRPr>
          </a:p>
        </p:txBody>
      </p:sp>
      <p:sp>
        <p:nvSpPr>
          <p:cNvPr id="5785" name="Google Shape;5785;p62"/>
          <p:cNvSpPr/>
          <p:nvPr/>
        </p:nvSpPr>
        <p:spPr>
          <a:xfrm>
            <a:off x="3027321" y="1790513"/>
            <a:ext cx="1072200" cy="1072200"/>
          </a:xfrm>
          <a:prstGeom prst="ellipse">
            <a:avLst/>
          </a:prstGeom>
          <a:solidFill>
            <a:srgbClr val="F9D87A">
              <a:alpha val="358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latin typeface="Lexend Deca"/>
                <a:ea typeface="Lexend Deca"/>
                <a:cs typeface="Lexend Deca"/>
                <a:sym typeface="Lexend Deca"/>
              </a:rPr>
              <a:t>02</a:t>
            </a:r>
            <a:endParaRPr sz="3000">
              <a:solidFill>
                <a:schemeClr val="dk2"/>
              </a:solidFill>
              <a:latin typeface="Lexend Deca"/>
              <a:ea typeface="Lexend Deca"/>
              <a:cs typeface="Lexend Deca"/>
              <a:sym typeface="Lexend Deca"/>
            </a:endParaRPr>
          </a:p>
        </p:txBody>
      </p:sp>
      <p:sp>
        <p:nvSpPr>
          <p:cNvPr id="5786" name="Google Shape;5786;p62"/>
          <p:cNvSpPr/>
          <p:nvPr/>
        </p:nvSpPr>
        <p:spPr>
          <a:xfrm>
            <a:off x="4999854" y="1790513"/>
            <a:ext cx="1072200" cy="1072200"/>
          </a:xfrm>
          <a:prstGeom prst="ellipse">
            <a:avLst/>
          </a:prstGeom>
          <a:solidFill>
            <a:srgbClr val="F9D87A">
              <a:alpha val="358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latin typeface="Lexend Deca"/>
                <a:ea typeface="Lexend Deca"/>
                <a:cs typeface="Lexend Deca"/>
                <a:sym typeface="Lexend Deca"/>
              </a:rPr>
              <a:t>03</a:t>
            </a:r>
            <a:endParaRPr sz="3000">
              <a:solidFill>
                <a:schemeClr val="dk2"/>
              </a:solidFill>
              <a:latin typeface="Lexend Deca"/>
              <a:ea typeface="Lexend Deca"/>
              <a:cs typeface="Lexend Deca"/>
              <a:sym typeface="Lexend Deca"/>
            </a:endParaRPr>
          </a:p>
        </p:txBody>
      </p:sp>
      <p:sp>
        <p:nvSpPr>
          <p:cNvPr id="5787" name="Google Shape;5787;p62"/>
          <p:cNvSpPr/>
          <p:nvPr/>
        </p:nvSpPr>
        <p:spPr>
          <a:xfrm>
            <a:off x="6972388" y="1790513"/>
            <a:ext cx="1072200" cy="1072200"/>
          </a:xfrm>
          <a:prstGeom prst="ellipse">
            <a:avLst/>
          </a:prstGeom>
          <a:solidFill>
            <a:srgbClr val="F9D87A">
              <a:alpha val="358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latin typeface="Lexend Deca"/>
                <a:ea typeface="Lexend Deca"/>
                <a:cs typeface="Lexend Deca"/>
                <a:sym typeface="Lexend Deca"/>
              </a:rPr>
              <a:t>04</a:t>
            </a:r>
            <a:endParaRPr sz="3000">
              <a:solidFill>
                <a:schemeClr val="dk2"/>
              </a:solidFill>
              <a:latin typeface="Lexend Deca"/>
              <a:ea typeface="Lexend Deca"/>
              <a:cs typeface="Lexend Deca"/>
              <a:sym typeface="Lexend Deca"/>
            </a:endParaRPr>
          </a:p>
        </p:txBody>
      </p:sp>
      <p:cxnSp>
        <p:nvCxnSpPr>
          <p:cNvPr id="5788" name="Google Shape;5788;p62"/>
          <p:cNvCxnSpPr>
            <a:stCxn id="5772" idx="2"/>
          </p:cNvCxnSpPr>
          <p:nvPr/>
        </p:nvCxnSpPr>
        <p:spPr>
          <a:xfrm rot="10800000">
            <a:off x="732588" y="2326613"/>
            <a:ext cx="322200" cy="0"/>
          </a:xfrm>
          <a:prstGeom prst="straightConnector1">
            <a:avLst/>
          </a:prstGeom>
          <a:noFill/>
          <a:ln w="19050" cap="flat" cmpd="sng">
            <a:solidFill>
              <a:schemeClr val="dk2"/>
            </a:solidFill>
            <a:prstDash val="dot"/>
            <a:round/>
            <a:headEnd type="none" w="med" len="med"/>
            <a:tailEnd type="oval" w="med" len="med"/>
          </a:ln>
        </p:spPr>
      </p:cxnSp>
      <p:cxnSp>
        <p:nvCxnSpPr>
          <p:cNvPr id="5789" name="Google Shape;5789;p62"/>
          <p:cNvCxnSpPr>
            <a:stCxn id="5772" idx="6"/>
            <a:endCxn id="5785" idx="2"/>
          </p:cNvCxnSpPr>
          <p:nvPr/>
        </p:nvCxnSpPr>
        <p:spPr>
          <a:xfrm>
            <a:off x="2126988" y="2326613"/>
            <a:ext cx="900300" cy="0"/>
          </a:xfrm>
          <a:prstGeom prst="straightConnector1">
            <a:avLst/>
          </a:prstGeom>
          <a:noFill/>
          <a:ln w="19050" cap="flat" cmpd="sng">
            <a:solidFill>
              <a:schemeClr val="dk2"/>
            </a:solidFill>
            <a:prstDash val="dot"/>
            <a:round/>
            <a:headEnd type="none" w="med" len="med"/>
            <a:tailEnd type="none" w="med" len="med"/>
          </a:ln>
        </p:spPr>
      </p:cxnSp>
      <p:cxnSp>
        <p:nvCxnSpPr>
          <p:cNvPr id="5790" name="Google Shape;5790;p62"/>
          <p:cNvCxnSpPr>
            <a:stCxn id="5785" idx="6"/>
            <a:endCxn id="5786" idx="2"/>
          </p:cNvCxnSpPr>
          <p:nvPr/>
        </p:nvCxnSpPr>
        <p:spPr>
          <a:xfrm>
            <a:off x="4099521" y="2326613"/>
            <a:ext cx="900300" cy="0"/>
          </a:xfrm>
          <a:prstGeom prst="straightConnector1">
            <a:avLst/>
          </a:prstGeom>
          <a:noFill/>
          <a:ln w="19050" cap="flat" cmpd="sng">
            <a:solidFill>
              <a:schemeClr val="dk2"/>
            </a:solidFill>
            <a:prstDash val="dot"/>
            <a:round/>
            <a:headEnd type="none" w="med" len="med"/>
            <a:tailEnd type="none" w="med" len="med"/>
          </a:ln>
        </p:spPr>
      </p:cxnSp>
      <p:cxnSp>
        <p:nvCxnSpPr>
          <p:cNvPr id="5791" name="Google Shape;5791;p62"/>
          <p:cNvCxnSpPr>
            <a:stCxn id="5786" idx="6"/>
            <a:endCxn id="5787" idx="2"/>
          </p:cNvCxnSpPr>
          <p:nvPr/>
        </p:nvCxnSpPr>
        <p:spPr>
          <a:xfrm>
            <a:off x="6072054" y="2326613"/>
            <a:ext cx="900300" cy="0"/>
          </a:xfrm>
          <a:prstGeom prst="straightConnector1">
            <a:avLst/>
          </a:prstGeom>
          <a:noFill/>
          <a:ln w="19050" cap="flat" cmpd="sng">
            <a:solidFill>
              <a:schemeClr val="dk2"/>
            </a:solidFill>
            <a:prstDash val="dot"/>
            <a:round/>
            <a:headEnd type="none" w="med" len="med"/>
            <a:tailEnd type="none" w="med" len="med"/>
          </a:ln>
        </p:spPr>
      </p:cxnSp>
      <p:cxnSp>
        <p:nvCxnSpPr>
          <p:cNvPr id="5792" name="Google Shape;5792;p62"/>
          <p:cNvCxnSpPr>
            <a:stCxn id="5787" idx="6"/>
          </p:cNvCxnSpPr>
          <p:nvPr/>
        </p:nvCxnSpPr>
        <p:spPr>
          <a:xfrm>
            <a:off x="8044588" y="2326613"/>
            <a:ext cx="376500" cy="0"/>
          </a:xfrm>
          <a:prstGeom prst="straightConnector1">
            <a:avLst/>
          </a:prstGeom>
          <a:noFill/>
          <a:ln w="19050" cap="flat" cmpd="sng">
            <a:solidFill>
              <a:schemeClr val="dk2"/>
            </a:solidFill>
            <a:prstDash val="dot"/>
            <a:round/>
            <a:headEnd type="none" w="med" len="med"/>
            <a:tailEnd type="oval"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210534-DA71-4CCB-A760-8D3A7FFFC21D}"/>
              </a:ext>
            </a:extLst>
          </p:cNvPr>
          <p:cNvSpPr>
            <a:spLocks noGrp="1" noChangeArrowheads="1"/>
          </p:cNvSpPr>
          <p:nvPr>
            <p:ph type="body" idx="1"/>
          </p:nvPr>
        </p:nvSpPr>
        <p:spPr>
          <a:xfrm>
            <a:off x="604042" y="1339736"/>
            <a:ext cx="7707313" cy="2618431"/>
          </a:xfrm>
        </p:spPr>
        <p:txBody>
          <a:bodyPr/>
          <a:lstStyle/>
          <a:p>
            <a:pPr marL="508000" indent="-342900">
              <a:lnSpc>
                <a:spcPct val="90000"/>
              </a:lnSpc>
              <a:buAutoNum type="alphaLcParenR"/>
              <a:defRPr/>
            </a:pPr>
            <a:r>
              <a:rPr lang="sq-XK" sz="1800" b="1">
                <a:solidFill>
                  <a:srgbClr val="000000"/>
                </a:solidFill>
                <a:effectLst/>
                <a:latin typeface="Calibri" panose="020F0502020204030204" pitchFamily="34" charset="0"/>
                <a:ea typeface="Calibri" panose="020F0502020204030204" pitchFamily="34" charset="0"/>
                <a:cs typeface="Calibri" panose="020F0502020204030204" pitchFamily="34" charset="0"/>
              </a:rPr>
              <a:t>Functional requirements </a:t>
            </a:r>
            <a:endParaRPr lang="en-US" sz="1800" b="1">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65100" indent="0">
              <a:lnSpc>
                <a:spcPct val="90000"/>
              </a:lnSpc>
              <a:buNone/>
              <a:defRPr/>
            </a:pPr>
            <a:endParaRPr lang="en-GB" altLang="en-US" sz="1400" dirty="0">
              <a:latin typeface="Times New Roman" panose="02020603050405020304" pitchFamily="18" charset="0"/>
              <a:cs typeface="Times New Roman" panose="02020603050405020304" pitchFamily="18" charset="0"/>
            </a:endParaRPr>
          </a:p>
          <a:p>
            <a:pPr marL="342900" indent="-342900">
              <a:lnSpc>
                <a:spcPct val="107000"/>
              </a:lnSpc>
            </a:pPr>
            <a:r>
              <a:rPr lang="sq-XK" sz="1400">
                <a:solidFill>
                  <a:srgbClr val="000000"/>
                </a:solidFill>
                <a:effectLst/>
                <a:latin typeface="Times" panose="02020603050405020304" pitchFamily="18" charset="0"/>
                <a:ea typeface="Calibri" panose="020F0502020204030204" pitchFamily="34" charset="0"/>
                <a:cs typeface="Times" panose="02020603050405020304" pitchFamily="18" charset="0"/>
              </a:rPr>
              <a:t>Perdoruesi mund te shfletoj artikuj te ndryshem mbi shendetin, gjate klikimit te pjeses se artikujve sistemi do ti shfaq ato, duke i dhene mundesi perdoruesit qe t'i filtroje sipas kategorive gjithashtu.</a:t>
            </a:r>
            <a:endParaRPr lang="sq-XK" sz="1400">
              <a:effectLst/>
              <a:latin typeface="Times" panose="02020603050405020304" pitchFamily="18" charset="0"/>
              <a:ea typeface="Times New Roman" panose="02020603050405020304" pitchFamily="18" charset="0"/>
              <a:cs typeface="Times" panose="02020603050405020304" pitchFamily="18" charset="0"/>
            </a:endParaRPr>
          </a:p>
          <a:p>
            <a:pPr marL="342900" indent="-342900">
              <a:lnSpc>
                <a:spcPct val="107000"/>
              </a:lnSpc>
            </a:pPr>
            <a:r>
              <a:rPr lang="sq-XK" sz="1400">
                <a:solidFill>
                  <a:srgbClr val="000000"/>
                </a:solidFill>
                <a:effectLst/>
                <a:latin typeface="Times" panose="02020603050405020304" pitchFamily="18" charset="0"/>
                <a:ea typeface="Calibri" panose="020F0502020204030204" pitchFamily="34" charset="0"/>
                <a:cs typeface="Times" panose="02020603050405020304" pitchFamily="18" charset="0"/>
              </a:rPr>
              <a:t>Ne faqen e diagnoztifikimit, perdoruesit i kerkohet qe te shtyp regjionin e trupit te shfaqur ne imazh ku ai ka probleme dhe ti pershkruaje simptomat ne nje text box. Keto inpute dergohen pastaj tek nje seksion ku doktore te ndryshem mund te i evaluojne simptomat dhe te japin diagnozen e tyre.</a:t>
            </a:r>
            <a:endParaRPr lang="sq-XK" sz="1400">
              <a:effectLst/>
              <a:latin typeface="Times" panose="02020603050405020304" pitchFamily="18" charset="0"/>
              <a:ea typeface="Times New Roman" panose="02020603050405020304" pitchFamily="18" charset="0"/>
              <a:cs typeface="Times" panose="02020603050405020304" pitchFamily="18" charset="0"/>
            </a:endParaRPr>
          </a:p>
          <a:p>
            <a:pPr marL="342900" indent="-342900">
              <a:lnSpc>
                <a:spcPct val="107000"/>
              </a:lnSpc>
            </a:pPr>
            <a:r>
              <a:rPr lang="sq-XK" sz="1400">
                <a:solidFill>
                  <a:srgbClr val="000000"/>
                </a:solidFill>
                <a:effectLst/>
                <a:latin typeface="Times" panose="02020603050405020304" pitchFamily="18" charset="0"/>
                <a:ea typeface="Calibri" panose="020F0502020204030204" pitchFamily="34" charset="0"/>
                <a:cs typeface="Times" panose="02020603050405020304" pitchFamily="18" charset="0"/>
              </a:rPr>
              <a:t>Sistemi i chatit eshte i thjeshte, ku nje pacient mund te bashkbisedoje me doktorrin perkates, 2 palet mund te i dergojne mesazhe me tekst njera tjetres, si dhe te flasin me zë dhe me videokamere.</a:t>
            </a:r>
            <a:endParaRPr lang="sq-XK" sz="1400">
              <a:effectLst/>
              <a:latin typeface="Times" panose="02020603050405020304" pitchFamily="18" charset="0"/>
              <a:ea typeface="Times New Roman" panose="02020603050405020304" pitchFamily="18" charset="0"/>
              <a:cs typeface="Times" panose="02020603050405020304" pitchFamily="18" charset="0"/>
            </a:endParaRPr>
          </a:p>
          <a:p>
            <a:pPr marL="342900" indent="-342900">
              <a:lnSpc>
                <a:spcPct val="107000"/>
              </a:lnSpc>
            </a:pPr>
            <a:r>
              <a:rPr lang="sq-XK" sz="1400">
                <a:solidFill>
                  <a:srgbClr val="000000"/>
                </a:solidFill>
                <a:effectLst/>
                <a:latin typeface="Times" panose="02020603050405020304" pitchFamily="18" charset="0"/>
                <a:ea typeface="Calibri" panose="020F0502020204030204" pitchFamily="34" charset="0"/>
                <a:cs typeface="Times" panose="02020603050405020304" pitchFamily="18" charset="0"/>
              </a:rPr>
              <a:t>Ne funksionin search, pas kerkimit te ndonje doktori, sistemi e paraqet profilin e atij doktori, me te dhenat e tyre publike</a:t>
            </a:r>
            <a:endParaRPr lang="sq-XK" sz="1400">
              <a:effectLst/>
              <a:latin typeface="Times" panose="02020603050405020304" pitchFamily="18" charset="0"/>
              <a:ea typeface="Times New Roman" panose="02020603050405020304" pitchFamily="18" charset="0"/>
              <a:cs typeface="Times" panose="02020603050405020304" pitchFamily="18" charset="0"/>
            </a:endParaRPr>
          </a:p>
          <a:p>
            <a:pPr marL="0" indent="0" eaLnBrk="1" hangingPunct="1">
              <a:lnSpc>
                <a:spcPct val="90000"/>
              </a:lnSpc>
              <a:buFont typeface="Wingdings" panose="05000000000000000000" pitchFamily="2" charset="2"/>
              <a:buNone/>
              <a:defRPr/>
            </a:pPr>
            <a:endParaRPr lang="en-GB" altLang="en-US" sz="1400" dirty="0">
              <a:latin typeface="Times New Roman" panose="02020603050405020304" pitchFamily="18" charset="0"/>
              <a:cs typeface="Times New Roman" panose="02020603050405020304" pitchFamily="18" charset="0"/>
            </a:endParaRPr>
          </a:p>
          <a:p>
            <a:pPr eaLnBrk="1" hangingPunct="1">
              <a:lnSpc>
                <a:spcPct val="90000"/>
              </a:lnSpc>
              <a:defRPr/>
            </a:pPr>
            <a:endParaRPr lang="en-GB" altLang="en-US" sz="1400" dirty="0"/>
          </a:p>
        </p:txBody>
      </p:sp>
      <p:sp>
        <p:nvSpPr>
          <p:cNvPr id="7" name="Google Shape;319;p50">
            <a:extLst>
              <a:ext uri="{FF2B5EF4-FFF2-40B4-BE49-F238E27FC236}">
                <a16:creationId xmlns:a16="http://schemas.microsoft.com/office/drawing/2014/main" id="{95BDDA72-BA89-C2A3-AC50-841155806FF8}"/>
              </a:ext>
            </a:extLst>
          </p:cNvPr>
          <p:cNvSpPr txBox="1">
            <a:spLocks noGrp="1"/>
          </p:cNvSpPr>
          <p:nvPr>
            <p:ph type="title"/>
          </p:nvPr>
        </p:nvSpPr>
        <p:spPr>
          <a:xfrm>
            <a:off x="1016705" y="448234"/>
            <a:ext cx="7110589" cy="648085"/>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altLang="en-US" sz="3600">
                <a:latin typeface="Times" pitchFamily="18" charset="0"/>
                <a:cs typeface="Times" pitchFamily="18" charset="0"/>
              </a:rPr>
              <a:t>User Requirements</a:t>
            </a:r>
            <a:endParaRPr lang="pt-BR" sz="3600" dirty="0">
              <a:solidFill>
                <a:schemeClr val="accent1"/>
              </a:solidFill>
              <a:latin typeface="Times" pitchFamily="18" charset="0"/>
              <a:cs typeface="Times" pitchFamily="18" charset="0"/>
            </a:endParaRPr>
          </a:p>
        </p:txBody>
      </p:sp>
      <p:sp>
        <p:nvSpPr>
          <p:cNvPr id="9" name="TextBox 8">
            <a:extLst>
              <a:ext uri="{FF2B5EF4-FFF2-40B4-BE49-F238E27FC236}">
                <a16:creationId xmlns:a16="http://schemas.microsoft.com/office/drawing/2014/main" id="{0F99BDA1-C764-2385-6EFE-B8CC39754D9D}"/>
              </a:ext>
            </a:extLst>
          </p:cNvPr>
          <p:cNvSpPr txBox="1"/>
          <p:nvPr/>
        </p:nvSpPr>
        <p:spPr>
          <a:xfrm>
            <a:off x="718343" y="4201584"/>
            <a:ext cx="7707312" cy="609013"/>
          </a:xfrm>
          <a:prstGeom prst="rect">
            <a:avLst/>
          </a:prstGeom>
          <a:noFill/>
        </p:spPr>
        <p:txBody>
          <a:bodyPr wrap="square">
            <a:spAutoFit/>
          </a:bodyPr>
          <a:lstStyle/>
          <a:p>
            <a:pPr marL="0" marR="0">
              <a:lnSpc>
                <a:spcPct val="107000"/>
              </a:lnSpc>
              <a:spcBef>
                <a:spcPts val="0"/>
              </a:spcBef>
              <a:spcAft>
                <a:spcPts val="0"/>
              </a:spcAft>
            </a:pPr>
            <a:r>
              <a:rPr lang="en-US" sz="1800" b="1">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sq-XK" sz="1800" b="1">
                <a:solidFill>
                  <a:srgbClr val="000000"/>
                </a:solidFill>
                <a:effectLst/>
                <a:latin typeface="Calibri" panose="020F0502020204030204" pitchFamily="34" charset="0"/>
                <a:ea typeface="Calibri" panose="020F0502020204030204" pitchFamily="34" charset="0"/>
                <a:cs typeface="Calibri" panose="020F0502020204030204" pitchFamily="34" charset="0"/>
              </a:rPr>
              <a:t>b)Non-functional requirements </a:t>
            </a:r>
            <a:endParaRPr lang="sq-XK" sz="1800">
              <a:effectLst/>
              <a:latin typeface="Calibri" panose="020F0502020204030204" pitchFamily="34" charset="0"/>
              <a:ea typeface="Times New Roman" panose="02020603050405020304" pitchFamily="18"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sq-XK" sz="1400">
                <a:effectLst/>
                <a:latin typeface="Calibri" panose="020F0502020204030204" pitchFamily="34" charset="0"/>
                <a:ea typeface="Times New Roman" panose="02020603050405020304" pitchFamily="18" charset="0"/>
                <a:cs typeface="Calibri" panose="020F0502020204030204" pitchFamily="34" charset="0"/>
              </a:rPr>
              <a:t>Përdoruesi do të identifikohet</a:t>
            </a:r>
            <a:r>
              <a:rPr lang="en-US" sz="1400">
                <a:effectLst/>
                <a:latin typeface="Calibri" panose="020F0502020204030204" pitchFamily="34" charset="0"/>
                <a:ea typeface="Times New Roman" panose="02020603050405020304" pitchFamily="18" charset="0"/>
                <a:cs typeface="Calibri" panose="020F0502020204030204" pitchFamily="34" charset="0"/>
              </a:rPr>
              <a:t> me role te caktuar</a:t>
            </a:r>
            <a:r>
              <a:rPr lang="sq-XK" sz="1400">
                <a:effectLst/>
                <a:latin typeface="Calibri" panose="020F0502020204030204" pitchFamily="34" charset="0"/>
                <a:ea typeface="Times New Roman" panose="02020603050405020304" pitchFamily="18" charset="0"/>
                <a:cs typeface="Calibri" panose="020F0502020204030204" pitchFamily="34" charset="0"/>
              </a:rPr>
              <a:t> duke përdorur email-in personal</a:t>
            </a:r>
            <a:r>
              <a:rPr lang="sq-XK" sz="1400">
                <a:effectLst/>
                <a:latin typeface="Calibri" panose="020F0502020204030204" pitchFamily="34" charset="0"/>
                <a:ea typeface="Calibri" panose="020F0502020204030204" pitchFamily="34" charset="0"/>
                <a:cs typeface="Calibri" panose="020F0502020204030204" pitchFamily="34" charset="0"/>
              </a:rPr>
              <a:t>.</a:t>
            </a:r>
            <a:endParaRPr lang="sq-XK" sz="120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0081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88"/>
        <p:cNvGrpSpPr/>
        <p:nvPr/>
      </p:nvGrpSpPr>
      <p:grpSpPr>
        <a:xfrm>
          <a:off x="0" y="0"/>
          <a:ext cx="0" cy="0"/>
          <a:chOff x="0" y="0"/>
          <a:chExt cx="0" cy="0"/>
        </a:xfrm>
      </p:grpSpPr>
      <p:sp>
        <p:nvSpPr>
          <p:cNvPr id="5291" name="Google Shape;5291;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eaLnBrk="1" hangingPunct="1"/>
            <a:r>
              <a:rPr lang="en-US" altLang="en-US">
                <a:latin typeface="Times" pitchFamily="18" charset="0"/>
                <a:cs typeface="Times" pitchFamily="18" charset="0"/>
              </a:rPr>
              <a:t>Preparing Testing Materials</a:t>
            </a:r>
            <a:endParaRPr lang="en-GB" altLang="en-US" dirty="0">
              <a:latin typeface="Times" pitchFamily="18" charset="0"/>
              <a:cs typeface="Times" pitchFamily="18" charset="0"/>
            </a:endParaRPr>
          </a:p>
        </p:txBody>
      </p:sp>
      <p:sp>
        <p:nvSpPr>
          <p:cNvPr id="5292" name="Google Shape;5292;p53"/>
          <p:cNvSpPr/>
          <p:nvPr/>
        </p:nvSpPr>
        <p:spPr>
          <a:xfrm>
            <a:off x="2580440" y="1370779"/>
            <a:ext cx="1546200" cy="1022356"/>
          </a:xfrm>
          <a:prstGeom prst="roundRect">
            <a:avLst>
              <a:gd name="adj" fmla="val 4079"/>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sq-XK" sz="1200" b="1">
                <a:effectLst/>
                <a:latin typeface="Calibri" panose="020F0502020204030204" pitchFamily="34" charset="0"/>
                <a:ea typeface="Times New Roman" panose="02020603050405020304" pitchFamily="18" charset="0"/>
              </a:rPr>
              <a:t>Sa keni eksperiencë me përdorimin e aplikacionit te HealthCare-it</a:t>
            </a:r>
            <a:r>
              <a:rPr lang="en-US" sz="1200" b="1">
                <a:effectLst/>
                <a:latin typeface="Calibri" panose="020F0502020204030204" pitchFamily="34" charset="0"/>
                <a:ea typeface="Times New Roman" panose="02020603050405020304" pitchFamily="18" charset="0"/>
              </a:rPr>
              <a:t>?</a:t>
            </a:r>
            <a:endParaRPr sz="1200" b="1"/>
          </a:p>
        </p:txBody>
      </p:sp>
      <p:sp>
        <p:nvSpPr>
          <p:cNvPr id="5294" name="Google Shape;5294;p53"/>
          <p:cNvSpPr txBox="1">
            <a:spLocks noGrp="1"/>
          </p:cNvSpPr>
          <p:nvPr>
            <p:ph type="subTitle" idx="4294967295"/>
          </p:nvPr>
        </p:nvSpPr>
        <p:spPr>
          <a:xfrm>
            <a:off x="2458992" y="2532226"/>
            <a:ext cx="2335698" cy="2185798"/>
          </a:xfrm>
          <a:prstGeom prst="rect">
            <a:avLst/>
          </a:prstGeom>
        </p:spPr>
        <p:txBody>
          <a:bodyPr spcFirstLastPara="1" wrap="square" lIns="91425" tIns="91425" rIns="91425" bIns="91425" anchor="t" anchorCtr="0">
            <a:noAutofit/>
          </a:bodyPr>
          <a:lstStyle/>
          <a:p>
            <a:pPr marL="0" marR="0">
              <a:spcBef>
                <a:spcPts val="0"/>
              </a:spcBef>
              <a:spcAft>
                <a:spcPts val="800"/>
              </a:spcAft>
            </a:pPr>
            <a:r>
              <a:rPr lang="sq-XK" sz="1400">
                <a:effectLst/>
                <a:latin typeface="Calibri" panose="020F0502020204030204" pitchFamily="34" charset="0"/>
                <a:ea typeface="Times New Roman" panose="02020603050405020304" pitchFamily="18" charset="0"/>
                <a:cs typeface="Calibri" panose="020F0502020204030204" pitchFamily="34" charset="0"/>
              </a:rPr>
              <a:t>Shumë pak </a:t>
            </a:r>
            <a:endParaRPr lang="sq-XK" sz="140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800"/>
              </a:spcAft>
            </a:pPr>
            <a:r>
              <a:rPr lang="sq-XK" sz="1400">
                <a:effectLst/>
                <a:latin typeface="Calibri" panose="020F0502020204030204" pitchFamily="34" charset="0"/>
                <a:ea typeface="Times New Roman" panose="02020603050405020304" pitchFamily="18" charset="0"/>
                <a:cs typeface="Calibri" panose="020F0502020204030204" pitchFamily="34" charset="0"/>
              </a:rPr>
              <a:t>Pak </a:t>
            </a:r>
            <a:endParaRPr lang="sq-XK" sz="140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800"/>
              </a:spcAft>
            </a:pPr>
            <a:r>
              <a:rPr lang="sq-XK" sz="1400">
                <a:effectLst/>
                <a:latin typeface="Calibri" panose="020F0502020204030204" pitchFamily="34" charset="0"/>
                <a:ea typeface="Times New Roman" panose="02020603050405020304" pitchFamily="18" charset="0"/>
                <a:cs typeface="Calibri" panose="020F0502020204030204" pitchFamily="34" charset="0"/>
              </a:rPr>
              <a:t>Mesatare </a:t>
            </a:r>
            <a:endParaRPr lang="sq-XK" sz="140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800"/>
              </a:spcAft>
            </a:pPr>
            <a:r>
              <a:rPr lang="sq-XK" sz="1400">
                <a:effectLst/>
                <a:latin typeface="Calibri" panose="020F0502020204030204" pitchFamily="34" charset="0"/>
                <a:ea typeface="Times New Roman" panose="02020603050405020304" pitchFamily="18" charset="0"/>
                <a:cs typeface="Calibri" panose="020F0502020204030204" pitchFamily="34" charset="0"/>
              </a:rPr>
              <a:t>Kam eksperiencë </a:t>
            </a:r>
            <a:endParaRPr lang="sq-XK" sz="140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800"/>
              </a:spcAft>
            </a:pPr>
            <a:r>
              <a:rPr lang="sq-XK" sz="1400">
                <a:effectLst/>
                <a:latin typeface="Calibri" panose="020F0502020204030204" pitchFamily="34" charset="0"/>
                <a:ea typeface="Times New Roman" panose="02020603050405020304" pitchFamily="18" charset="0"/>
                <a:cs typeface="Calibri" panose="020F0502020204030204" pitchFamily="34" charset="0"/>
              </a:rPr>
              <a:t>Kam shumë eksperiencë </a:t>
            </a:r>
            <a:endParaRPr lang="sq-XK" sz="14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295" name="Google Shape;5295;p53"/>
          <p:cNvSpPr/>
          <p:nvPr/>
        </p:nvSpPr>
        <p:spPr>
          <a:xfrm>
            <a:off x="7133379" y="1370777"/>
            <a:ext cx="1622223" cy="1022354"/>
          </a:xfrm>
          <a:prstGeom prst="roundRect">
            <a:avLst>
              <a:gd name="adj" fmla="val 5795"/>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latin typeface="Calibri" panose="020F0502020204030204" pitchFamily="34" charset="0"/>
                <a:cs typeface="Calibri" panose="020F0502020204030204" pitchFamily="34" charset="0"/>
              </a:rPr>
              <a:t>Cilat Artikuj I Preferoni Meshume</a:t>
            </a:r>
          </a:p>
        </p:txBody>
      </p:sp>
      <p:sp>
        <p:nvSpPr>
          <p:cNvPr id="5300" name="Google Shape;5300;p53"/>
          <p:cNvSpPr txBox="1">
            <a:spLocks noGrp="1"/>
          </p:cNvSpPr>
          <p:nvPr>
            <p:ph type="subTitle" idx="4294967295"/>
          </p:nvPr>
        </p:nvSpPr>
        <p:spPr>
          <a:xfrm>
            <a:off x="6826993" y="2532226"/>
            <a:ext cx="2317007" cy="1022354"/>
          </a:xfrm>
          <a:prstGeom prst="rect">
            <a:avLst/>
          </a:prstGeom>
        </p:spPr>
        <p:txBody>
          <a:bodyPr spcFirstLastPara="1" wrap="square" lIns="91425" tIns="91425" rIns="91425" bIns="91425" anchor="t" anchorCtr="0">
            <a:noAutofit/>
          </a:bodyPr>
          <a:lstStyle/>
          <a:p>
            <a:pPr marL="0" marR="0">
              <a:spcBef>
                <a:spcPts val="0"/>
              </a:spcBef>
              <a:spcAft>
                <a:spcPts val="800"/>
              </a:spcAft>
            </a:pPr>
            <a:r>
              <a:rPr lang="en-US" sz="1400">
                <a:effectLst/>
                <a:latin typeface="Calibri" panose="020F0502020204030204" pitchFamily="34" charset="0"/>
                <a:ea typeface="Times New Roman" panose="02020603050405020304" pitchFamily="18" charset="0"/>
                <a:cs typeface="Calibri" panose="020F0502020204030204" pitchFamily="34" charset="0"/>
              </a:rPr>
              <a:t>Shendeti Mendor</a:t>
            </a:r>
            <a:endParaRPr lang="sq-XK" sz="140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800"/>
              </a:spcAft>
            </a:pPr>
            <a:r>
              <a:rPr lang="en-US" sz="1400">
                <a:effectLst/>
                <a:latin typeface="Calibri" panose="020F0502020204030204" pitchFamily="34" charset="0"/>
                <a:ea typeface="Times New Roman" panose="02020603050405020304" pitchFamily="18" charset="0"/>
                <a:cs typeface="Calibri" panose="020F0502020204030204" pitchFamily="34" charset="0"/>
              </a:rPr>
              <a:t>Ushqimi i Shendetshem</a:t>
            </a:r>
            <a:endParaRPr lang="sq-XK" sz="140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800"/>
              </a:spcAft>
            </a:pPr>
            <a:r>
              <a:rPr lang="en-US" sz="1400">
                <a:effectLst/>
                <a:latin typeface="Calibri" panose="020F0502020204030204" pitchFamily="34" charset="0"/>
                <a:ea typeface="Times New Roman" panose="02020603050405020304" pitchFamily="18" charset="0"/>
                <a:cs typeface="Calibri" panose="020F0502020204030204" pitchFamily="34" charset="0"/>
              </a:rPr>
              <a:t>Shendeti I femrave</a:t>
            </a:r>
            <a:endParaRPr lang="sq-XK" sz="14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301" name="Google Shape;5301;p53"/>
          <p:cNvSpPr/>
          <p:nvPr/>
        </p:nvSpPr>
        <p:spPr>
          <a:xfrm>
            <a:off x="294688" y="1370777"/>
            <a:ext cx="1484208" cy="1022356"/>
          </a:xfrm>
          <a:prstGeom prst="roundRect">
            <a:avLst>
              <a:gd name="adj" fmla="val 407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sq-XK" sz="1200" b="1">
                <a:effectLst/>
                <a:latin typeface="Calibri" panose="020F0502020204030204" pitchFamily="34" charset="0"/>
                <a:ea typeface="Times New Roman" panose="02020603050405020304" pitchFamily="18" charset="0"/>
              </a:rPr>
              <a:t>Cilës grup-moshe i përkisni</a:t>
            </a:r>
            <a:endParaRPr lang="en-US" sz="1200" b="1"/>
          </a:p>
        </p:txBody>
      </p:sp>
      <p:sp>
        <p:nvSpPr>
          <p:cNvPr id="5303" name="Google Shape;5303;p53"/>
          <p:cNvSpPr txBox="1">
            <a:spLocks noGrp="1"/>
          </p:cNvSpPr>
          <p:nvPr>
            <p:ph type="subTitle" idx="4294967295"/>
          </p:nvPr>
        </p:nvSpPr>
        <p:spPr>
          <a:xfrm>
            <a:off x="294688" y="2532226"/>
            <a:ext cx="1634345" cy="1265891"/>
          </a:xfrm>
          <a:prstGeom prst="rect">
            <a:avLst/>
          </a:prstGeom>
        </p:spPr>
        <p:txBody>
          <a:bodyPr spcFirstLastPara="1" wrap="square" lIns="91425" tIns="91425" rIns="91425" bIns="91425" anchor="t" anchorCtr="0">
            <a:noAutofit/>
          </a:bodyPr>
          <a:lstStyle/>
          <a:p>
            <a:pPr marL="0" marR="0">
              <a:spcBef>
                <a:spcPts val="0"/>
              </a:spcBef>
              <a:spcAft>
                <a:spcPts val="800"/>
              </a:spcAft>
            </a:pPr>
            <a:r>
              <a:rPr lang="en-US" sz="1400">
                <a:effectLst/>
                <a:latin typeface="Calibri" panose="020F0502020204030204" pitchFamily="34" charset="0"/>
                <a:ea typeface="Times New Roman" panose="02020603050405020304" pitchFamily="18" charset="0"/>
                <a:cs typeface="Calibri" panose="020F0502020204030204" pitchFamily="34" charset="0"/>
              </a:rPr>
              <a:t>Prej</a:t>
            </a:r>
            <a:r>
              <a:rPr lang="sq-XK" sz="1400">
                <a:effectLst/>
                <a:latin typeface="Calibri" panose="020F0502020204030204" pitchFamily="34" charset="0"/>
                <a:ea typeface="Times New Roman" panose="02020603050405020304" pitchFamily="18" charset="0"/>
                <a:cs typeface="Calibri" panose="020F0502020204030204" pitchFamily="34" charset="0"/>
              </a:rPr>
              <a:t> </a:t>
            </a:r>
            <a:r>
              <a:rPr lang="en-US" sz="1400">
                <a:latin typeface="Calibri" panose="020F0502020204030204" pitchFamily="34" charset="0"/>
                <a:ea typeface="Times New Roman" panose="02020603050405020304" pitchFamily="18" charset="0"/>
                <a:cs typeface="Calibri" panose="020F0502020204030204" pitchFamily="34" charset="0"/>
              </a:rPr>
              <a:t>16</a:t>
            </a:r>
            <a:r>
              <a:rPr lang="sq-XK" sz="1400">
                <a:effectLst/>
                <a:latin typeface="Calibri" panose="020F0502020204030204" pitchFamily="34" charset="0"/>
                <a:ea typeface="Times New Roman" panose="02020603050405020304" pitchFamily="18" charset="0"/>
                <a:cs typeface="Calibri" panose="020F0502020204030204" pitchFamily="34" charset="0"/>
              </a:rPr>
              <a:t> vjet </a:t>
            </a:r>
            <a:endParaRPr lang="sq-XK" sz="140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800"/>
              </a:spcAft>
            </a:pPr>
            <a:r>
              <a:rPr lang="en-US" sz="1400">
                <a:latin typeface="Calibri" panose="020F0502020204030204" pitchFamily="34" charset="0"/>
                <a:ea typeface="Times New Roman" panose="02020603050405020304" pitchFamily="18" charset="0"/>
                <a:cs typeface="Calibri" panose="020F0502020204030204" pitchFamily="34" charset="0"/>
              </a:rPr>
              <a:t>16</a:t>
            </a:r>
            <a:r>
              <a:rPr lang="sq-XK" sz="1400">
                <a:effectLst/>
                <a:latin typeface="Calibri" panose="020F0502020204030204" pitchFamily="34" charset="0"/>
                <a:ea typeface="Times New Roman" panose="02020603050405020304" pitchFamily="18" charset="0"/>
                <a:cs typeface="Calibri" panose="020F0502020204030204" pitchFamily="34" charset="0"/>
              </a:rPr>
              <a:t>-</a:t>
            </a:r>
            <a:r>
              <a:rPr lang="en-US" sz="1400">
                <a:effectLst/>
                <a:latin typeface="Calibri" panose="020F0502020204030204" pitchFamily="34" charset="0"/>
                <a:ea typeface="Times New Roman" panose="02020603050405020304" pitchFamily="18" charset="0"/>
                <a:cs typeface="Calibri" panose="020F0502020204030204" pitchFamily="34" charset="0"/>
              </a:rPr>
              <a:t>36</a:t>
            </a:r>
            <a:r>
              <a:rPr lang="sq-XK" sz="1400">
                <a:effectLst/>
                <a:latin typeface="Calibri" panose="020F0502020204030204" pitchFamily="34" charset="0"/>
                <a:ea typeface="Times New Roman" panose="02020603050405020304" pitchFamily="18" charset="0"/>
                <a:cs typeface="Calibri" panose="020F0502020204030204" pitchFamily="34" charset="0"/>
              </a:rPr>
              <a:t> vjet </a:t>
            </a:r>
            <a:endParaRPr lang="sq-XK" sz="140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800"/>
              </a:spcAft>
            </a:pPr>
            <a:r>
              <a:rPr lang="en-US" sz="1400">
                <a:latin typeface="Calibri" panose="020F0502020204030204" pitchFamily="34" charset="0"/>
                <a:ea typeface="Times New Roman" panose="02020603050405020304" pitchFamily="18" charset="0"/>
                <a:cs typeface="Calibri" panose="020F0502020204030204" pitchFamily="34" charset="0"/>
              </a:rPr>
              <a:t>36</a:t>
            </a:r>
            <a:r>
              <a:rPr lang="sq-XK" sz="1400">
                <a:effectLst/>
                <a:latin typeface="Calibri" panose="020F0502020204030204" pitchFamily="34" charset="0"/>
                <a:ea typeface="Times New Roman" panose="02020603050405020304" pitchFamily="18" charset="0"/>
                <a:cs typeface="Calibri" panose="020F0502020204030204" pitchFamily="34" charset="0"/>
              </a:rPr>
              <a:t>-</a:t>
            </a:r>
            <a:r>
              <a:rPr lang="en-US" sz="1400">
                <a:effectLst/>
                <a:latin typeface="Calibri" panose="020F0502020204030204" pitchFamily="34" charset="0"/>
                <a:ea typeface="Times New Roman" panose="02020603050405020304" pitchFamily="18" charset="0"/>
                <a:cs typeface="Calibri" panose="020F0502020204030204" pitchFamily="34" charset="0"/>
              </a:rPr>
              <a:t>57</a:t>
            </a:r>
            <a:r>
              <a:rPr lang="sq-XK" sz="1400">
                <a:effectLst/>
                <a:latin typeface="Calibri" panose="020F0502020204030204" pitchFamily="34" charset="0"/>
                <a:ea typeface="Times New Roman" panose="02020603050405020304" pitchFamily="18" charset="0"/>
                <a:cs typeface="Calibri" panose="020F0502020204030204" pitchFamily="34" charset="0"/>
              </a:rPr>
              <a:t> vjet </a:t>
            </a:r>
            <a:endParaRPr lang="sq-XK" sz="140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800"/>
              </a:spcAft>
            </a:pPr>
            <a:r>
              <a:rPr lang="en-US" sz="1400">
                <a:effectLst/>
                <a:latin typeface="Calibri" panose="020F0502020204030204" pitchFamily="34" charset="0"/>
                <a:ea typeface="Times New Roman" panose="02020603050405020304" pitchFamily="18" charset="0"/>
                <a:cs typeface="Calibri" panose="020F0502020204030204" pitchFamily="34" charset="0"/>
              </a:rPr>
              <a:t>57</a:t>
            </a:r>
            <a:r>
              <a:rPr lang="sq-XK" sz="1400">
                <a:effectLst/>
                <a:latin typeface="Calibri" panose="020F0502020204030204" pitchFamily="34" charset="0"/>
                <a:ea typeface="Times New Roman" panose="02020603050405020304" pitchFamily="18" charset="0"/>
                <a:cs typeface="Calibri" panose="020F0502020204030204" pitchFamily="34" charset="0"/>
              </a:rPr>
              <a:t>-</a:t>
            </a:r>
            <a:r>
              <a:rPr lang="en-US" sz="1400">
                <a:effectLst/>
                <a:latin typeface="Calibri" panose="020F0502020204030204" pitchFamily="34" charset="0"/>
                <a:ea typeface="Times New Roman" panose="02020603050405020304" pitchFamily="18" charset="0"/>
                <a:cs typeface="Calibri" panose="020F0502020204030204" pitchFamily="34" charset="0"/>
              </a:rPr>
              <a:t>90 </a:t>
            </a:r>
            <a:r>
              <a:rPr lang="sq-XK" sz="1400">
                <a:effectLst/>
                <a:latin typeface="Calibri" panose="020F0502020204030204" pitchFamily="34" charset="0"/>
                <a:ea typeface="Times New Roman" panose="02020603050405020304" pitchFamily="18" charset="0"/>
                <a:cs typeface="Calibri" panose="020F0502020204030204" pitchFamily="34" charset="0"/>
              </a:rPr>
              <a:t>vjet </a:t>
            </a:r>
            <a:endParaRPr lang="sq-XK" sz="14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304" name="Google Shape;5304;p53"/>
          <p:cNvSpPr/>
          <p:nvPr/>
        </p:nvSpPr>
        <p:spPr>
          <a:xfrm>
            <a:off x="4856909" y="1370777"/>
            <a:ext cx="1546200" cy="1022355"/>
          </a:xfrm>
          <a:prstGeom prst="roundRect">
            <a:avLst>
              <a:gd name="adj" fmla="val 4242"/>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Në një shkallë nga 1-5, si do ta vlerësoni </a:t>
            </a:r>
            <a:r>
              <a:rPr lang="en-US" sz="1200" b="1">
                <a:effectLst/>
                <a:latin typeface="Calibri" panose="020F0502020204030204" pitchFamily="34" charset="0"/>
                <a:ea typeface="Times New Roman" panose="02020603050405020304" pitchFamily="18" charset="0"/>
              </a:rPr>
              <a:t>kohen e pergjigjes se emregjences</a:t>
            </a:r>
            <a:r>
              <a:rPr lang="sq-XK" sz="1200" b="1">
                <a:effectLst/>
                <a:latin typeface="Calibri" panose="020F0502020204030204" pitchFamily="34" charset="0"/>
                <a:ea typeface="Times New Roman" panose="02020603050405020304" pitchFamily="18" charset="0"/>
              </a:rPr>
              <a:t>? </a:t>
            </a:r>
            <a:endParaRPr sz="1200" b="1"/>
          </a:p>
        </p:txBody>
      </p:sp>
      <p:sp>
        <p:nvSpPr>
          <p:cNvPr id="5306" name="Google Shape;5306;p53"/>
          <p:cNvSpPr txBox="1">
            <a:spLocks noGrp="1"/>
          </p:cNvSpPr>
          <p:nvPr>
            <p:ph type="subTitle" idx="4294967295"/>
          </p:nvPr>
        </p:nvSpPr>
        <p:spPr>
          <a:xfrm>
            <a:off x="5324649" y="2532226"/>
            <a:ext cx="610720" cy="1931754"/>
          </a:xfrm>
          <a:prstGeom prst="rect">
            <a:avLst/>
          </a:prstGeom>
        </p:spPr>
        <p:txBody>
          <a:bodyPr spcFirstLastPara="1" wrap="square" lIns="91425" tIns="91425" rIns="91425" bIns="91425" anchor="t" anchorCtr="0">
            <a:noAutofit/>
          </a:bodyPr>
          <a:lstStyle/>
          <a:p>
            <a:pPr marL="0" marR="0">
              <a:spcBef>
                <a:spcPts val="0"/>
              </a:spcBef>
              <a:spcAft>
                <a:spcPts val="800"/>
              </a:spcAft>
            </a:pPr>
            <a:r>
              <a:rPr lang="en-US" sz="1400">
                <a:effectLst/>
                <a:latin typeface="Calibri" panose="020F0502020204030204" pitchFamily="34" charset="0"/>
                <a:ea typeface="Times New Roman" panose="02020603050405020304" pitchFamily="18" charset="0"/>
                <a:cs typeface="Calibri" panose="020F0502020204030204" pitchFamily="34" charset="0"/>
              </a:rPr>
              <a:t>1</a:t>
            </a:r>
          </a:p>
          <a:p>
            <a:pPr marL="0" marR="0">
              <a:spcBef>
                <a:spcPts val="0"/>
              </a:spcBef>
              <a:spcAft>
                <a:spcPts val="800"/>
              </a:spcAft>
            </a:pPr>
            <a:r>
              <a:rPr lang="en-US" sz="1400">
                <a:latin typeface="Calibri" panose="020F0502020204030204" pitchFamily="34" charset="0"/>
                <a:ea typeface="Times New Roman" panose="02020603050405020304" pitchFamily="18" charset="0"/>
                <a:cs typeface="Calibri" panose="020F0502020204030204" pitchFamily="34" charset="0"/>
              </a:rPr>
              <a:t>2</a:t>
            </a:r>
          </a:p>
          <a:p>
            <a:pPr marL="0" marR="0">
              <a:spcBef>
                <a:spcPts val="0"/>
              </a:spcBef>
              <a:spcAft>
                <a:spcPts val="800"/>
              </a:spcAft>
            </a:pPr>
            <a:r>
              <a:rPr lang="en-US" sz="1400">
                <a:effectLst/>
                <a:latin typeface="Calibri" panose="020F0502020204030204" pitchFamily="34" charset="0"/>
                <a:ea typeface="Times New Roman" panose="02020603050405020304" pitchFamily="18" charset="0"/>
                <a:cs typeface="Calibri" panose="020F0502020204030204" pitchFamily="34" charset="0"/>
              </a:rPr>
              <a:t>3</a:t>
            </a:r>
          </a:p>
          <a:p>
            <a:pPr marL="0" marR="0">
              <a:spcBef>
                <a:spcPts val="0"/>
              </a:spcBef>
              <a:spcAft>
                <a:spcPts val="800"/>
              </a:spcAft>
            </a:pPr>
            <a:r>
              <a:rPr lang="en-US" sz="1400">
                <a:latin typeface="Calibri" panose="020F0502020204030204" pitchFamily="34" charset="0"/>
                <a:ea typeface="Times New Roman" panose="02020603050405020304" pitchFamily="18" charset="0"/>
                <a:cs typeface="Calibri" panose="020F0502020204030204" pitchFamily="34" charset="0"/>
              </a:rPr>
              <a:t>4</a:t>
            </a:r>
          </a:p>
          <a:p>
            <a:pPr marL="0" marR="0">
              <a:spcBef>
                <a:spcPts val="0"/>
              </a:spcBef>
              <a:spcAft>
                <a:spcPts val="800"/>
              </a:spcAft>
            </a:pPr>
            <a:r>
              <a:rPr lang="en-US" sz="1400">
                <a:effectLst/>
                <a:latin typeface="Calibri" panose="020F0502020204030204" pitchFamily="34" charset="0"/>
                <a:ea typeface="Times New Roman" panose="02020603050405020304" pitchFamily="18" charset="0"/>
                <a:cs typeface="Calibri" panose="020F0502020204030204" pitchFamily="34" charset="0"/>
              </a:rPr>
              <a:t>5</a:t>
            </a:r>
            <a:endParaRPr lang="sq-XK" sz="140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4533445"/>
      </p:ext>
    </p:extLst>
  </p:cSld>
  <p:clrMapOvr>
    <a:masterClrMapping/>
  </p:clrMapOvr>
</p:sld>
</file>

<file path=ppt/theme/theme1.xml><?xml version="1.0" encoding="utf-8"?>
<a:theme xmlns:a="http://schemas.openxmlformats.org/drawingml/2006/main" name="#1 Business Plan for Small Business by Slidesgo">
  <a:themeElements>
    <a:clrScheme name="Simple Light">
      <a:dk1>
        <a:srgbClr val="252525"/>
      </a:dk1>
      <a:lt1>
        <a:srgbClr val="FFFFFF"/>
      </a:lt1>
      <a:dk2>
        <a:srgbClr val="7C75D1"/>
      </a:dk2>
      <a:lt2>
        <a:srgbClr val="A59AE8"/>
      </a:lt2>
      <a:accent1>
        <a:srgbClr val="FF4F4F"/>
      </a:accent1>
      <a:accent2>
        <a:srgbClr val="2C8952"/>
      </a:accent2>
      <a:accent3>
        <a:srgbClr val="69AF7A"/>
      </a:accent3>
      <a:accent4>
        <a:srgbClr val="E8BD54"/>
      </a:accent4>
      <a:accent5>
        <a:srgbClr val="F9D87A"/>
      </a:accent5>
      <a:accent6>
        <a:srgbClr val="C8C4F7"/>
      </a:accent6>
      <a:hlink>
        <a:srgbClr val="2525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470</TotalTime>
  <Words>1027</Words>
  <Application>Microsoft Office PowerPoint</Application>
  <PresentationFormat>On-screen Show (16:9)</PresentationFormat>
  <Paragraphs>112</Paragraphs>
  <Slides>44</Slides>
  <Notes>40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44</vt:i4>
      </vt:variant>
    </vt:vector>
  </HeadingPairs>
  <TitlesOfParts>
    <vt:vector size="54" baseType="lpstr">
      <vt:lpstr>Arial</vt:lpstr>
      <vt:lpstr>Calibri</vt:lpstr>
      <vt:lpstr>Times</vt:lpstr>
      <vt:lpstr>Lexend Deca</vt:lpstr>
      <vt:lpstr>Pontano Sans</vt:lpstr>
      <vt:lpstr>Wingdings</vt:lpstr>
      <vt:lpstr>Times New Roman</vt:lpstr>
      <vt:lpstr>#1 Business Plan for Small Business by Slidesgo</vt:lpstr>
      <vt:lpstr>Picture</vt:lpstr>
      <vt:lpstr>Picture (Metafile)</vt:lpstr>
      <vt:lpstr>PowerPoint Presentation</vt:lpstr>
      <vt:lpstr>Context</vt:lpstr>
      <vt:lpstr>Application Use</vt:lpstr>
      <vt:lpstr>Target Audience</vt:lpstr>
      <vt:lpstr>User Requirements</vt:lpstr>
      <vt:lpstr>Usability Requirements</vt:lpstr>
      <vt:lpstr>Preparing Tasks</vt:lpstr>
      <vt:lpstr>User Requirements</vt:lpstr>
      <vt:lpstr>Preparing Testing Materials</vt:lpstr>
      <vt:lpstr>L.P.-Login dhe Logout</vt:lpstr>
      <vt:lpstr>L.P.-Signup</vt:lpstr>
      <vt:lpstr>L.P.-Signup</vt:lpstr>
      <vt:lpstr>L.P.-Search</vt:lpstr>
      <vt:lpstr>L.P.-Diagnoza</vt:lpstr>
      <vt:lpstr>L.P.-Menyra e Pageses</vt:lpstr>
      <vt:lpstr>L.P.-Artikujt mbi Shendetin</vt:lpstr>
      <vt:lpstr>L.P.-Linja mes Pacientit dhe Mjekut</vt:lpstr>
      <vt:lpstr>L.P.-Profili i Pacientit</vt:lpstr>
      <vt:lpstr>L.P.-Profili i Mjekut</vt:lpstr>
      <vt:lpstr>L.P.-Plotesimi i Faktures</vt:lpstr>
      <vt:lpstr>L.P.-Caktimi i Terminit</vt:lpstr>
      <vt:lpstr>L.P.-Reminder</vt:lpstr>
      <vt:lpstr>L.P.-Biseda me Mjekun</vt:lpstr>
      <vt:lpstr>L.P.-Biseda me Pacient</vt:lpstr>
      <vt:lpstr>L.P.-Harta per Spitalet e aferta</vt:lpstr>
      <vt:lpstr>H.P.-Login Pacient/Mjek</vt:lpstr>
      <vt:lpstr>H.P.-Medicine Shop</vt:lpstr>
      <vt:lpstr>H.P.-Harta per Spitalet e Aferta</vt:lpstr>
      <vt:lpstr>H.P.-Diagnozes/Pacient</vt:lpstr>
      <vt:lpstr>H.P.-Shfaqja e Diagnozes/Pacient</vt:lpstr>
      <vt:lpstr>H.P.-Rezultatet e Diagnozes/Pacient</vt:lpstr>
      <vt:lpstr>H.P.-Menyra e Pageses</vt:lpstr>
      <vt:lpstr>H.P.-Menyra e Pageses</vt:lpstr>
      <vt:lpstr>H.P.-Kerko Mjek</vt:lpstr>
      <vt:lpstr>H.P.-Caktimi i Terminit</vt:lpstr>
      <vt:lpstr>H.P.-Reminder</vt:lpstr>
      <vt:lpstr>H.P.-Artikujt mbi Shendetin </vt:lpstr>
      <vt:lpstr>H.P.-Review</vt:lpstr>
      <vt:lpstr>H.P.-Biseda mes Pacientit/Mejkut</vt:lpstr>
      <vt:lpstr>H.P.-Biseda mes Pacientit/Mejkut</vt:lpstr>
      <vt:lpstr>H.P.-Kerko Pacient</vt:lpstr>
      <vt:lpstr>H.P.-Linje mes Pacientit/Mjekut</vt:lpstr>
      <vt:lpstr>H.P.-Llogaria e Pacientit/Mjekut</vt:lpstr>
      <vt:lpstr>JU FALEMINDERIT!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Prezantimi i të dhënave</dc:title>
  <dc:creator>Islam Bytyqi</dc:creator>
  <cp:lastModifiedBy>OnLine</cp:lastModifiedBy>
  <cp:revision>75</cp:revision>
  <dcterms:modified xsi:type="dcterms:W3CDTF">2023-07-22T15:08:55Z</dcterms:modified>
</cp:coreProperties>
</file>